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handoutMasterIdLst>
    <p:handoutMasterId r:id="rId13"/>
  </p:handoutMasterIdLst>
  <p:sldIdLst>
    <p:sldId id="257" r:id="rId5"/>
    <p:sldId id="296" r:id="rId6"/>
    <p:sldId id="300" r:id="rId7"/>
    <p:sldId id="301" r:id="rId8"/>
    <p:sldId id="298" r:id="rId9"/>
    <p:sldId id="299" r:id="rId10"/>
    <p:sldId id="302"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2" pos="476" userDrawn="1">
          <p15:clr>
            <a:srgbClr val="A4A3A4"/>
          </p15:clr>
        </p15:guide>
        <p15:guide id="3" orient="horz" pos="758" userDrawn="1">
          <p15:clr>
            <a:srgbClr val="A4A3A4"/>
          </p15:clr>
        </p15:guide>
        <p15:guide id="4"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B5"/>
    <a:srgbClr val="EF8019"/>
    <a:srgbClr val="A4C625"/>
    <a:srgbClr val="0000FF"/>
    <a:srgbClr val="03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8"/>
    <p:restoredTop sz="94674"/>
  </p:normalViewPr>
  <p:slideViewPr>
    <p:cSldViewPr snapToGrid="0" snapToObjects="1" showGuides="1">
      <p:cViewPr varScale="1">
        <p:scale>
          <a:sx n="152" d="100"/>
          <a:sy n="152" d="100"/>
        </p:scale>
        <p:origin x="798" y="132"/>
      </p:cViewPr>
      <p:guideLst>
        <p:guide orient="horz" pos="531"/>
        <p:guide pos="476"/>
        <p:guide orient="horz" pos="758"/>
        <p:guide pos="52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28A80-5150-BC46-9CD0-C426D1EAF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FE301D-E0F5-E442-B943-C4066B5D82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248682-D133-C94A-BA32-CB9A03EDCF88}" type="datetimeFigureOut">
              <a:rPr lang="en-US" smtClean="0"/>
              <a:t>6/23/2021</a:t>
            </a:fld>
            <a:endParaRPr lang="en-US"/>
          </a:p>
        </p:txBody>
      </p:sp>
      <p:sp>
        <p:nvSpPr>
          <p:cNvPr id="4" name="Footer Placeholder 3">
            <a:extLst>
              <a:ext uri="{FF2B5EF4-FFF2-40B4-BE49-F238E27FC236}">
                <a16:creationId xmlns:a16="http://schemas.microsoft.com/office/drawing/2014/main" id="{681CE980-A36E-A942-A847-FC6D30C07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216273-6427-6948-B9A1-1932FD6BD6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3CF79-5132-AB4C-9A2D-C2F022270EC0}" type="slidenum">
              <a:rPr lang="en-US" smtClean="0"/>
              <a:t>‹#›</a:t>
            </a:fld>
            <a:endParaRPr lang="en-US"/>
          </a:p>
        </p:txBody>
      </p:sp>
    </p:spTree>
    <p:extLst>
      <p:ext uri="{BB962C8B-B14F-4D97-AF65-F5344CB8AC3E}">
        <p14:creationId xmlns:p14="http://schemas.microsoft.com/office/powerpoint/2010/main" val="1209171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93FC-82AA-7D4C-A508-0B2351F84339}"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BB95-0A13-1141-A457-2B71AE049408}" type="slidenum">
              <a:rPr lang="en-US" smtClean="0"/>
              <a:t>‹#›</a:t>
            </a:fld>
            <a:endParaRPr lang="en-US"/>
          </a:p>
        </p:txBody>
      </p:sp>
    </p:spTree>
    <p:extLst>
      <p:ext uri="{BB962C8B-B14F-4D97-AF65-F5344CB8AC3E}">
        <p14:creationId xmlns:p14="http://schemas.microsoft.com/office/powerpoint/2010/main" val="3056088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A633B-E2C3-FA43-A6E4-A1422C34534F}"/>
              </a:ext>
            </a:extLst>
          </p:cNvPr>
          <p:cNvSpPr/>
          <p:nvPr userDrawn="1"/>
        </p:nvSpPr>
        <p:spPr>
          <a:xfrm>
            <a:off x="0" y="1204810"/>
            <a:ext cx="9144000" cy="393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TW" dirty="0">
                <a:solidFill>
                  <a:srgbClr val="006CB4"/>
                </a:solidFill>
              </a:rPr>
              <a:t>v</a:t>
            </a:r>
            <a:endParaRPr lang="en-US" dirty="0">
              <a:solidFill>
                <a:srgbClr val="006CB4"/>
              </a:solidFill>
            </a:endParaRPr>
          </a:p>
        </p:txBody>
      </p:sp>
      <p:sp>
        <p:nvSpPr>
          <p:cNvPr id="12" name="Subtitle 2">
            <a:extLst>
              <a:ext uri="{FF2B5EF4-FFF2-40B4-BE49-F238E27FC236}">
                <a16:creationId xmlns:a16="http://schemas.microsoft.com/office/drawing/2014/main" id="{F9CA7214-7931-474F-87EF-AFE9DC1DDAD0}"/>
              </a:ext>
            </a:extLst>
          </p:cNvPr>
          <p:cNvSpPr>
            <a:spLocks noGrp="1"/>
          </p:cNvSpPr>
          <p:nvPr>
            <p:ph type="subTitle" idx="1" hasCustomPrompt="1"/>
          </p:nvPr>
        </p:nvSpPr>
        <p:spPr>
          <a:xfrm>
            <a:off x="755650" y="3145195"/>
            <a:ext cx="4392414" cy="322515"/>
          </a:xfrm>
          <a:prstGeom prst="rect">
            <a:avLst/>
          </a:prstGeom>
        </p:spPr>
        <p:txBody>
          <a:bodyPr lIns="0" tIns="36000" rIns="36000" bIns="36000">
            <a:spAutoFit/>
          </a:bodyPr>
          <a:lstStyle>
            <a:lvl1pPr marL="0" indent="0" algn="l">
              <a:lnSpc>
                <a:spcPct val="110000"/>
              </a:lnSpc>
              <a:buNone/>
              <a:defRPr sz="16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t>
            </a:r>
            <a:r>
              <a:rPr lang="en-US" altLang="zh-TW" dirty="0"/>
              <a:t>Name</a:t>
            </a:r>
            <a:endParaRPr lang="en-US" dirty="0"/>
          </a:p>
        </p:txBody>
      </p:sp>
      <p:sp>
        <p:nvSpPr>
          <p:cNvPr id="13" name="Text Placeholder 23">
            <a:extLst>
              <a:ext uri="{FF2B5EF4-FFF2-40B4-BE49-F238E27FC236}">
                <a16:creationId xmlns:a16="http://schemas.microsoft.com/office/drawing/2014/main" id="{34EF21A2-ADEA-0A44-9EC6-9FC5E25AE091}"/>
              </a:ext>
            </a:extLst>
          </p:cNvPr>
          <p:cNvSpPr>
            <a:spLocks noGrp="1"/>
          </p:cNvSpPr>
          <p:nvPr>
            <p:ph type="body" sz="quarter" idx="13" hasCustomPrompt="1"/>
          </p:nvPr>
        </p:nvSpPr>
        <p:spPr>
          <a:xfrm>
            <a:off x="755651" y="3481232"/>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vl2pPr>
              <a:defRPr sz="1300"/>
            </a:lvl2pPr>
            <a:lvl3pPr>
              <a:defRPr sz="1300"/>
            </a:lvl3pPr>
            <a:lvl4pPr>
              <a:defRPr sz="1300"/>
            </a:lvl4pPr>
            <a:lvl5pPr>
              <a:defRPr sz="1300"/>
            </a:lvl5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Job</a:t>
            </a:r>
            <a:r>
              <a:rPr lang="zh-TW" altLang="en-US" dirty="0"/>
              <a:t> </a:t>
            </a:r>
            <a:r>
              <a:rPr lang="en-US" altLang="zh-TW" dirty="0"/>
              <a:t>title</a:t>
            </a:r>
            <a:endParaRPr lang="en-US" dirty="0"/>
          </a:p>
        </p:txBody>
      </p:sp>
      <p:sp>
        <p:nvSpPr>
          <p:cNvPr id="14" name="Text Placeholder 30">
            <a:extLst>
              <a:ext uri="{FF2B5EF4-FFF2-40B4-BE49-F238E27FC236}">
                <a16:creationId xmlns:a16="http://schemas.microsoft.com/office/drawing/2014/main" id="{243BA774-2D95-C44F-B1AC-75F7C5D44A31}"/>
              </a:ext>
            </a:extLst>
          </p:cNvPr>
          <p:cNvSpPr>
            <a:spLocks noGrp="1"/>
          </p:cNvSpPr>
          <p:nvPr>
            <p:ph type="body" sz="quarter" idx="14" hasCustomPrompt="1"/>
          </p:nvPr>
        </p:nvSpPr>
        <p:spPr>
          <a:xfrm>
            <a:off x="755650" y="4063745"/>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Date</a:t>
            </a:r>
            <a:endParaRPr lang="en-US" dirty="0"/>
          </a:p>
        </p:txBody>
      </p:sp>
      <p:sp>
        <p:nvSpPr>
          <p:cNvPr id="15" name="Text Placeholder 37">
            <a:extLst>
              <a:ext uri="{FF2B5EF4-FFF2-40B4-BE49-F238E27FC236}">
                <a16:creationId xmlns:a16="http://schemas.microsoft.com/office/drawing/2014/main" id="{89E456C1-08DF-AD48-9583-F32FE59C5476}"/>
              </a:ext>
            </a:extLst>
          </p:cNvPr>
          <p:cNvSpPr>
            <a:spLocks noGrp="1"/>
          </p:cNvSpPr>
          <p:nvPr>
            <p:ph type="body" sz="quarter" idx="17" hasCustomPrompt="1"/>
          </p:nvPr>
        </p:nvSpPr>
        <p:spPr>
          <a:xfrm>
            <a:off x="755650" y="1489332"/>
            <a:ext cx="5616550" cy="1141156"/>
          </a:xfrm>
          <a:prstGeom prst="rect">
            <a:avLst/>
          </a:prstGeom>
        </p:spPr>
        <p:txBody>
          <a:bodyPr lIns="0" tIns="36000" rIns="0" bIns="36000" anchor="b" anchorCtr="0"/>
          <a:lstStyle>
            <a:lvl1pPr marL="0" indent="0">
              <a:lnSpc>
                <a:spcPct val="110000"/>
              </a:lnSpc>
              <a:buNone/>
              <a:defRPr sz="22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Title</a:t>
            </a:r>
            <a:endParaRPr lang="en-US" dirty="0"/>
          </a:p>
        </p:txBody>
      </p:sp>
      <p:pic>
        <p:nvPicPr>
          <p:cNvPr id="17" name="Picture 16">
            <a:extLst>
              <a:ext uri="{FF2B5EF4-FFF2-40B4-BE49-F238E27FC236}">
                <a16:creationId xmlns:a16="http://schemas.microsoft.com/office/drawing/2014/main" id="{5E397582-FEAA-CF48-AEE3-CA82AB4F3A0C}"/>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3" name="Picture 2">
            <a:extLst>
              <a:ext uri="{FF2B5EF4-FFF2-40B4-BE49-F238E27FC236}">
                <a16:creationId xmlns:a16="http://schemas.microsoft.com/office/drawing/2014/main" id="{D55D7BA9-7F80-EC45-AF14-3BCCCBA85BD1}"/>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51375156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with Picture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378AF-055D-D241-8D62-E683CC860A6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0CEA2FEC-24CD-1D4C-88A0-E2C282A7C77D}"/>
              </a:ext>
            </a:extLst>
          </p:cNvPr>
          <p:cNvSpPr>
            <a:spLocks noGrp="1"/>
          </p:cNvSpPr>
          <p:nvPr>
            <p:ph type="body" sz="quarter" idx="15" hasCustomPrompt="1"/>
          </p:nvPr>
        </p:nvSpPr>
        <p:spPr>
          <a:xfrm>
            <a:off x="755650" y="1120825"/>
            <a:ext cx="6696670" cy="558354"/>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p:txBody>
      </p:sp>
      <p:sp>
        <p:nvSpPr>
          <p:cNvPr id="8" name="Picture Placeholder 4">
            <a:extLst>
              <a:ext uri="{FF2B5EF4-FFF2-40B4-BE49-F238E27FC236}">
                <a16:creationId xmlns:a16="http://schemas.microsoft.com/office/drawing/2014/main" id="{B927C720-BE0E-2B4D-81EE-38A1A0CF307F}"/>
              </a:ext>
            </a:extLst>
          </p:cNvPr>
          <p:cNvSpPr>
            <a:spLocks noGrp="1"/>
          </p:cNvSpPr>
          <p:nvPr>
            <p:ph type="pic" sz="quarter" idx="16" hasCustomPrompt="1"/>
          </p:nvPr>
        </p:nvSpPr>
        <p:spPr>
          <a:xfrm>
            <a:off x="3346401" y="1923678"/>
            <a:ext cx="5040487" cy="255152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342307DD-9F0D-994B-8C2C-94D1643F6EE6}"/>
              </a:ext>
            </a:extLst>
          </p:cNvPr>
          <p:cNvSpPr>
            <a:spLocks noGrp="1"/>
          </p:cNvSpPr>
          <p:nvPr>
            <p:ph type="pic" sz="quarter" idx="17" hasCustomPrompt="1"/>
          </p:nvPr>
        </p:nvSpPr>
        <p:spPr>
          <a:xfrm>
            <a:off x="764351" y="1923678"/>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7CD5F82D-6F0A-484B-8DF7-D029E57F157C}"/>
              </a:ext>
            </a:extLst>
          </p:cNvPr>
          <p:cNvSpPr>
            <a:spLocks noGrp="1"/>
          </p:cNvSpPr>
          <p:nvPr>
            <p:ph type="pic" sz="quarter" idx="18" hasCustomPrompt="1"/>
          </p:nvPr>
        </p:nvSpPr>
        <p:spPr>
          <a:xfrm>
            <a:off x="764351" y="3232360"/>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Slide Number Placeholder 5">
            <a:extLst>
              <a:ext uri="{FF2B5EF4-FFF2-40B4-BE49-F238E27FC236}">
                <a16:creationId xmlns:a16="http://schemas.microsoft.com/office/drawing/2014/main" id="{D49FE1DC-EB2B-8844-A53F-55C5A34F05B8}"/>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C03527E0-C429-A147-A996-3023A6EBD425}"/>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21079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Picture (Blu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8AE8428-5B88-A948-A572-955CF8F94071}"/>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FE391C14-E4DE-1C42-86E1-F1F2140215E7}"/>
              </a:ext>
            </a:extLst>
          </p:cNvPr>
          <p:cNvSpPr>
            <a:spLocks noGrp="1"/>
          </p:cNvSpPr>
          <p:nvPr>
            <p:ph type="pic" sz="quarter" idx="16" hasCustomPrompt="1"/>
          </p:nvPr>
        </p:nvSpPr>
        <p:spPr>
          <a:xfrm>
            <a:off x="755650"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713EA97B-E059-4940-97E0-CE1F06CF3F5A}"/>
              </a:ext>
            </a:extLst>
          </p:cNvPr>
          <p:cNvSpPr>
            <a:spLocks noGrp="1"/>
          </p:cNvSpPr>
          <p:nvPr>
            <p:ph type="pic" sz="quarter" idx="17" hasCustomPrompt="1"/>
          </p:nvPr>
        </p:nvSpPr>
        <p:spPr>
          <a:xfrm>
            <a:off x="2693507"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D20727D8-F8DF-C645-A1E8-E0E296398FB0}"/>
              </a:ext>
            </a:extLst>
          </p:cNvPr>
          <p:cNvSpPr>
            <a:spLocks noGrp="1"/>
          </p:cNvSpPr>
          <p:nvPr>
            <p:ph type="pic" sz="quarter" idx="18" hasCustomPrompt="1"/>
          </p:nvPr>
        </p:nvSpPr>
        <p:spPr>
          <a:xfrm>
            <a:off x="4631364"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9C089432-9984-7149-9EAD-B18F7D4432F9}"/>
              </a:ext>
            </a:extLst>
          </p:cNvPr>
          <p:cNvSpPr>
            <a:spLocks noGrp="1"/>
          </p:cNvSpPr>
          <p:nvPr>
            <p:ph type="pic" sz="quarter" idx="19" hasCustomPrompt="1"/>
          </p:nvPr>
        </p:nvSpPr>
        <p:spPr>
          <a:xfrm>
            <a:off x="6569221"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Text Placeholder 23">
            <a:extLst>
              <a:ext uri="{FF2B5EF4-FFF2-40B4-BE49-F238E27FC236}">
                <a16:creationId xmlns:a16="http://schemas.microsoft.com/office/drawing/2014/main" id="{48BEB402-7B14-8B4B-AFDE-91B98AACBFB5}"/>
              </a:ext>
            </a:extLst>
          </p:cNvPr>
          <p:cNvSpPr>
            <a:spLocks noGrp="1"/>
          </p:cNvSpPr>
          <p:nvPr>
            <p:ph type="body" sz="quarter" idx="14" hasCustomPrompt="1"/>
          </p:nvPr>
        </p:nvSpPr>
        <p:spPr>
          <a:xfrm>
            <a:off x="771524"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7" name="Text Placeholder 23">
            <a:extLst>
              <a:ext uri="{FF2B5EF4-FFF2-40B4-BE49-F238E27FC236}">
                <a16:creationId xmlns:a16="http://schemas.microsoft.com/office/drawing/2014/main" id="{1BADF6A0-9C22-894D-9428-4E84E1C88915}"/>
              </a:ext>
            </a:extLst>
          </p:cNvPr>
          <p:cNvSpPr>
            <a:spLocks noGrp="1"/>
          </p:cNvSpPr>
          <p:nvPr>
            <p:ph type="body" sz="quarter" idx="20" hasCustomPrompt="1"/>
          </p:nvPr>
        </p:nvSpPr>
        <p:spPr>
          <a:xfrm>
            <a:off x="2693507"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8" name="Text Placeholder 23">
            <a:extLst>
              <a:ext uri="{FF2B5EF4-FFF2-40B4-BE49-F238E27FC236}">
                <a16:creationId xmlns:a16="http://schemas.microsoft.com/office/drawing/2014/main" id="{14FE5E04-CFC0-9A46-8042-F66585FCCF26}"/>
              </a:ext>
            </a:extLst>
          </p:cNvPr>
          <p:cNvSpPr>
            <a:spLocks noGrp="1"/>
          </p:cNvSpPr>
          <p:nvPr>
            <p:ph type="body" sz="quarter" idx="21" hasCustomPrompt="1"/>
          </p:nvPr>
        </p:nvSpPr>
        <p:spPr>
          <a:xfrm>
            <a:off x="4621262"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9" name="Text Placeholder 23">
            <a:extLst>
              <a:ext uri="{FF2B5EF4-FFF2-40B4-BE49-F238E27FC236}">
                <a16:creationId xmlns:a16="http://schemas.microsoft.com/office/drawing/2014/main" id="{CA0DEA87-01CA-6B44-8E33-57E5996C9441}"/>
              </a:ext>
            </a:extLst>
          </p:cNvPr>
          <p:cNvSpPr>
            <a:spLocks noGrp="1"/>
          </p:cNvSpPr>
          <p:nvPr>
            <p:ph type="body" sz="quarter" idx="22" hasCustomPrompt="1"/>
          </p:nvPr>
        </p:nvSpPr>
        <p:spPr>
          <a:xfrm>
            <a:off x="6569221"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Text Placeholder 23">
            <a:extLst>
              <a:ext uri="{FF2B5EF4-FFF2-40B4-BE49-F238E27FC236}">
                <a16:creationId xmlns:a16="http://schemas.microsoft.com/office/drawing/2014/main" id="{83572F05-DDF1-DE44-82B1-350460D09CF6}"/>
              </a:ext>
            </a:extLst>
          </p:cNvPr>
          <p:cNvSpPr>
            <a:spLocks noGrp="1"/>
          </p:cNvSpPr>
          <p:nvPr>
            <p:ph type="body" sz="quarter" idx="23" hasCustomPrompt="1"/>
          </p:nvPr>
        </p:nvSpPr>
        <p:spPr>
          <a:xfrm>
            <a:off x="771524"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3">
            <a:extLst>
              <a:ext uri="{FF2B5EF4-FFF2-40B4-BE49-F238E27FC236}">
                <a16:creationId xmlns:a16="http://schemas.microsoft.com/office/drawing/2014/main" id="{30545FCA-9088-5241-AF3D-D5DB56BA0029}"/>
              </a:ext>
            </a:extLst>
          </p:cNvPr>
          <p:cNvSpPr>
            <a:spLocks noGrp="1"/>
          </p:cNvSpPr>
          <p:nvPr>
            <p:ph type="body" sz="quarter" idx="24" hasCustomPrompt="1"/>
          </p:nvPr>
        </p:nvSpPr>
        <p:spPr>
          <a:xfrm>
            <a:off x="2693507"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2" name="Text Placeholder 23">
            <a:extLst>
              <a:ext uri="{FF2B5EF4-FFF2-40B4-BE49-F238E27FC236}">
                <a16:creationId xmlns:a16="http://schemas.microsoft.com/office/drawing/2014/main" id="{AE3F50DC-F049-A346-804D-DCCDBEB050D7}"/>
              </a:ext>
            </a:extLst>
          </p:cNvPr>
          <p:cNvSpPr>
            <a:spLocks noGrp="1"/>
          </p:cNvSpPr>
          <p:nvPr>
            <p:ph type="body" sz="quarter" idx="25" hasCustomPrompt="1"/>
          </p:nvPr>
        </p:nvSpPr>
        <p:spPr>
          <a:xfrm>
            <a:off x="4621262"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23">
            <a:extLst>
              <a:ext uri="{FF2B5EF4-FFF2-40B4-BE49-F238E27FC236}">
                <a16:creationId xmlns:a16="http://schemas.microsoft.com/office/drawing/2014/main" id="{BFCCC94C-38B4-6B4C-B9D7-72035C7487E4}"/>
              </a:ext>
            </a:extLst>
          </p:cNvPr>
          <p:cNvSpPr>
            <a:spLocks noGrp="1"/>
          </p:cNvSpPr>
          <p:nvPr>
            <p:ph type="body" sz="quarter" idx="26" hasCustomPrompt="1"/>
          </p:nvPr>
        </p:nvSpPr>
        <p:spPr>
          <a:xfrm>
            <a:off x="6569221"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4" name="Text Placeholder 2">
            <a:extLst>
              <a:ext uri="{FF2B5EF4-FFF2-40B4-BE49-F238E27FC236}">
                <a16:creationId xmlns:a16="http://schemas.microsoft.com/office/drawing/2014/main" id="{00E4FB42-3B92-7242-B7ED-313591EA4FDF}"/>
              </a:ext>
            </a:extLst>
          </p:cNvPr>
          <p:cNvSpPr>
            <a:spLocks noGrp="1"/>
          </p:cNvSpPr>
          <p:nvPr>
            <p:ph type="body" idx="1" hasCustomPrompt="1"/>
          </p:nvPr>
        </p:nvSpPr>
        <p:spPr>
          <a:xfrm>
            <a:off x="755650" y="1120825"/>
            <a:ext cx="6696670" cy="313350"/>
          </a:xfrm>
          <a:prstGeom prst="rect">
            <a:avLst/>
          </a:prstGeom>
        </p:spPr>
        <p:txBody>
          <a:bodyPr lIns="0" tIns="0" rIns="0" bIns="36000">
            <a:spAutoFit/>
          </a:bodyPr>
          <a:lstStyle>
            <a:lvl1pPr marL="0" indent="0">
              <a:lnSpc>
                <a:spcPct val="10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25" name="Slide Number Placeholder 5">
            <a:extLst>
              <a:ext uri="{FF2B5EF4-FFF2-40B4-BE49-F238E27FC236}">
                <a16:creationId xmlns:a16="http://schemas.microsoft.com/office/drawing/2014/main" id="{A1FD961D-86F0-DF44-B085-CF74A976666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6" name="Picture 25">
            <a:extLst>
              <a:ext uri="{FF2B5EF4-FFF2-40B4-BE49-F238E27FC236}">
                <a16:creationId xmlns:a16="http://schemas.microsoft.com/office/drawing/2014/main" id="{89478BE0-064A-B74A-9D61-100568EF6E0F}"/>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758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1CC4EF-5E72-AD44-B58E-3DF98BF6082D}"/>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E853D120-A17D-B443-9058-C6892C0DD6BD}"/>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8F44AD2E-0458-6A4D-BC38-0C199525AA71}"/>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Text Placeholder 25">
            <a:extLst>
              <a:ext uri="{FF2B5EF4-FFF2-40B4-BE49-F238E27FC236}">
                <a16:creationId xmlns:a16="http://schemas.microsoft.com/office/drawing/2014/main" id="{59AF582F-F5E7-2C4A-8122-DF8A2753BDFE}"/>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5" name="Slide Number Placeholder 5">
            <a:extLst>
              <a:ext uri="{FF2B5EF4-FFF2-40B4-BE49-F238E27FC236}">
                <a16:creationId xmlns:a16="http://schemas.microsoft.com/office/drawing/2014/main" id="{A63B63A7-DF80-C942-BBB2-CC16244C7B2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D05BC39D-222D-6B4C-8A60-86E6AB0429D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1877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45D30-4B04-1540-9C2B-1D0F8E6AB3C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684BBC84-6A71-2244-824F-1CD557146A42}"/>
              </a:ext>
            </a:extLst>
          </p:cNvPr>
          <p:cNvSpPr>
            <a:spLocks noGrp="1"/>
          </p:cNvSpPr>
          <p:nvPr>
            <p:ph type="chart" sz="quarter" idx="13" hasCustomPrompt="1"/>
          </p:nvPr>
        </p:nvSpPr>
        <p:spPr>
          <a:xfrm>
            <a:off x="755650" y="987574"/>
            <a:ext cx="7632700"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Slide Number Placeholder 5">
            <a:extLst>
              <a:ext uri="{FF2B5EF4-FFF2-40B4-BE49-F238E27FC236}">
                <a16:creationId xmlns:a16="http://schemas.microsoft.com/office/drawing/2014/main" id="{628C1A30-81A8-2B4A-A778-D2EAAE6E97F3}"/>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9" name="Picture 8">
            <a:extLst>
              <a:ext uri="{FF2B5EF4-FFF2-40B4-BE49-F238E27FC236}">
                <a16:creationId xmlns:a16="http://schemas.microsoft.com/office/drawing/2014/main" id="{504371B0-047B-0840-AD49-E5E0DFE2F8B7}"/>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8574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0C161DC-53F0-6844-9C65-EF66F31A2BEF}"/>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1766127F-17D4-904B-AB4B-9B84EA682F94}"/>
              </a:ext>
            </a:extLst>
          </p:cNvPr>
          <p:cNvSpPr>
            <a:spLocks noGrp="1"/>
          </p:cNvSpPr>
          <p:nvPr>
            <p:ph type="chart" sz="quarter" idx="13" hasCustomPrompt="1"/>
          </p:nvPr>
        </p:nvSpPr>
        <p:spPr>
          <a:xfrm>
            <a:off x="4283968" y="987574"/>
            <a:ext cx="4104382"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Text Placeholder 23">
            <a:extLst>
              <a:ext uri="{FF2B5EF4-FFF2-40B4-BE49-F238E27FC236}">
                <a16:creationId xmlns:a16="http://schemas.microsoft.com/office/drawing/2014/main" id="{D4A7A1FD-A1B7-6B45-BFE7-3855F4BA54D8}"/>
              </a:ext>
            </a:extLst>
          </p:cNvPr>
          <p:cNvSpPr>
            <a:spLocks noGrp="1"/>
          </p:cNvSpPr>
          <p:nvPr>
            <p:ph type="body" sz="quarter" idx="14" hasCustomPrompt="1"/>
          </p:nvPr>
        </p:nvSpPr>
        <p:spPr>
          <a:xfrm>
            <a:off x="771524" y="982136"/>
            <a:ext cx="3159819"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9" name="Text Placeholder 25">
            <a:extLst>
              <a:ext uri="{FF2B5EF4-FFF2-40B4-BE49-F238E27FC236}">
                <a16:creationId xmlns:a16="http://schemas.microsoft.com/office/drawing/2014/main" id="{D7219480-3B63-B242-89C3-FEFD07734CAD}"/>
              </a:ext>
            </a:extLst>
          </p:cNvPr>
          <p:cNvSpPr>
            <a:spLocks noGrp="1"/>
          </p:cNvSpPr>
          <p:nvPr>
            <p:ph type="body" sz="quarter" idx="15" hasCustomPrompt="1"/>
          </p:nvPr>
        </p:nvSpPr>
        <p:spPr>
          <a:xfrm>
            <a:off x="755650" y="1508766"/>
            <a:ext cx="3168278"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5" name="Slide Number Placeholder 5">
            <a:extLst>
              <a:ext uri="{FF2B5EF4-FFF2-40B4-BE49-F238E27FC236}">
                <a16:creationId xmlns:a16="http://schemas.microsoft.com/office/drawing/2014/main" id="{1FEE331E-D227-E647-9086-91D0F888DA1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063DD45E-79BB-EC45-81EC-BA29116D17B1}"/>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1349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sp>
        <p:nvSpPr>
          <p:cNvPr id="7" name="Title 1">
            <a:extLst>
              <a:ext uri="{FF2B5EF4-FFF2-40B4-BE49-F238E27FC236}">
                <a16:creationId xmlns:a16="http://schemas.microsoft.com/office/drawing/2014/main" id="{C6DC6E06-4C4C-1346-A4D5-52FA8F50EAA6}"/>
              </a:ext>
            </a:extLst>
          </p:cNvPr>
          <p:cNvSpPr txBox="1">
            <a:spLocks/>
          </p:cNvSpPr>
          <p:nvPr userDrawn="1"/>
        </p:nvSpPr>
        <p:spPr>
          <a:xfrm>
            <a:off x="745396" y="1578848"/>
            <a:ext cx="2746484" cy="624152"/>
          </a:xfrm>
          <a:prstGeom prst="rect">
            <a:avLst/>
          </a:prstGeom>
        </p:spPr>
        <p:txBody>
          <a:bodyPr vert="horz" lIns="0" tIns="31107" rIns="62215" bIns="31107"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altLang="zh-TW" sz="3600" b="1" dirty="0">
                <a:solidFill>
                  <a:schemeClr val="bg1"/>
                </a:solidFill>
                <a:latin typeface="Arial" panose="020B0604020202020204" pitchFamily="34" charset="0"/>
                <a:cs typeface="Arial" panose="020B0604020202020204" pitchFamily="34" charset="0"/>
              </a:rPr>
              <a:t>Thank</a:t>
            </a:r>
            <a:r>
              <a:rPr lang="zh-TW" altLang="en-US" sz="3600" b="1" dirty="0">
                <a:solidFill>
                  <a:schemeClr val="bg1"/>
                </a:solidFill>
                <a:latin typeface="Arial" panose="020B0604020202020204" pitchFamily="34" charset="0"/>
                <a:cs typeface="Arial" panose="020B0604020202020204" pitchFamily="34" charset="0"/>
              </a:rPr>
              <a:t> </a:t>
            </a:r>
            <a:r>
              <a:rPr lang="en-US" altLang="zh-TW" sz="3600" b="1" dirty="0">
                <a:solidFill>
                  <a:schemeClr val="bg1"/>
                </a:solidFill>
                <a:latin typeface="Arial" panose="020B0604020202020204" pitchFamily="34" charset="0"/>
                <a:cs typeface="Arial" panose="020B0604020202020204" pitchFamily="34" charset="0"/>
              </a:rPr>
              <a:t>You</a:t>
            </a:r>
            <a:endParaRPr lang="en-US"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FA08928-AAF6-2549-AD40-BFD5677AC211}"/>
              </a:ext>
            </a:extLst>
          </p:cNvPr>
          <p:cNvSpPr/>
          <p:nvPr userDrawn="1"/>
        </p:nvSpPr>
        <p:spPr>
          <a:xfrm>
            <a:off x="1019938" y="255732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9983</a:t>
            </a:r>
          </a:p>
        </p:txBody>
      </p:sp>
      <p:sp>
        <p:nvSpPr>
          <p:cNvPr id="16" name="Rectangle 15">
            <a:extLst>
              <a:ext uri="{FF2B5EF4-FFF2-40B4-BE49-F238E27FC236}">
                <a16:creationId xmlns:a16="http://schemas.microsoft.com/office/drawing/2014/main" id="{21A64ADB-9918-BE4A-8BA0-2C3D902F5F89}"/>
              </a:ext>
            </a:extLst>
          </p:cNvPr>
          <p:cNvSpPr/>
          <p:nvPr userDrawn="1"/>
        </p:nvSpPr>
        <p:spPr>
          <a:xfrm>
            <a:off x="1021582" y="298454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9993</a:t>
            </a:r>
          </a:p>
        </p:txBody>
      </p:sp>
      <p:sp>
        <p:nvSpPr>
          <p:cNvPr id="17" name="Rectangle 16">
            <a:extLst>
              <a:ext uri="{FF2B5EF4-FFF2-40B4-BE49-F238E27FC236}">
                <a16:creationId xmlns:a16="http://schemas.microsoft.com/office/drawing/2014/main" id="{8519B739-D33C-EC43-B674-A8B6C19CEE9B}"/>
              </a:ext>
            </a:extLst>
          </p:cNvPr>
          <p:cNvSpPr/>
          <p:nvPr userDrawn="1"/>
        </p:nvSpPr>
        <p:spPr>
          <a:xfrm>
            <a:off x="1023409" y="3400650"/>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enquiry@ia.org.hk</a:t>
            </a:r>
          </a:p>
        </p:txBody>
      </p:sp>
      <p:sp>
        <p:nvSpPr>
          <p:cNvPr id="18" name="Rectangle 17">
            <a:extLst>
              <a:ext uri="{FF2B5EF4-FFF2-40B4-BE49-F238E27FC236}">
                <a16:creationId xmlns:a16="http://schemas.microsoft.com/office/drawing/2014/main" id="{C1F19EDB-A4B5-1046-A14B-B2337720A6B4}"/>
              </a:ext>
            </a:extLst>
          </p:cNvPr>
          <p:cNvSpPr/>
          <p:nvPr userDrawn="1"/>
        </p:nvSpPr>
        <p:spPr>
          <a:xfrm>
            <a:off x="2915816" y="255732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19" name="Rectangle 18">
            <a:extLst>
              <a:ext uri="{FF2B5EF4-FFF2-40B4-BE49-F238E27FC236}">
                <a16:creationId xmlns:a16="http://schemas.microsoft.com/office/drawing/2014/main" id="{3558349B-1FBD-014D-93A9-DFA762DD70E1}"/>
              </a:ext>
            </a:extLst>
          </p:cNvPr>
          <p:cNvSpPr/>
          <p:nvPr userDrawn="1"/>
        </p:nvSpPr>
        <p:spPr>
          <a:xfrm>
            <a:off x="2915816" y="2984993"/>
            <a:ext cx="2565338" cy="188450"/>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KoiSaiPoKam</a:t>
            </a: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26" name="Picture 25">
            <a:extLst>
              <a:ext uri="{FF2B5EF4-FFF2-40B4-BE49-F238E27FC236}">
                <a16:creationId xmlns:a16="http://schemas.microsoft.com/office/drawing/2014/main" id="{B0FE3A35-7986-3245-9916-AC42D8AC79F4}"/>
              </a:ext>
            </a:extLst>
          </p:cNvPr>
          <p:cNvPicPr>
            <a:picLocks noChangeAspect="1"/>
          </p:cNvPicPr>
          <p:nvPr userDrawn="1"/>
        </p:nvPicPr>
        <p:blipFill>
          <a:blip r:embed="rId3"/>
          <a:stretch>
            <a:fillRect/>
          </a:stretch>
        </p:blipFill>
        <p:spPr>
          <a:xfrm>
            <a:off x="751955" y="3392054"/>
            <a:ext cx="231849" cy="231849"/>
          </a:xfrm>
          <a:prstGeom prst="rect">
            <a:avLst/>
          </a:prstGeom>
        </p:spPr>
      </p:pic>
      <p:pic>
        <p:nvPicPr>
          <p:cNvPr id="28" name="Picture 27">
            <a:extLst>
              <a:ext uri="{FF2B5EF4-FFF2-40B4-BE49-F238E27FC236}">
                <a16:creationId xmlns:a16="http://schemas.microsoft.com/office/drawing/2014/main" id="{895285D6-77E4-CD4E-9908-758A7179B040}"/>
              </a:ext>
            </a:extLst>
          </p:cNvPr>
          <p:cNvPicPr>
            <a:picLocks noChangeAspect="1"/>
          </p:cNvPicPr>
          <p:nvPr userDrawn="1"/>
        </p:nvPicPr>
        <p:blipFill>
          <a:blip r:embed="rId4"/>
          <a:stretch>
            <a:fillRect/>
          </a:stretch>
        </p:blipFill>
        <p:spPr>
          <a:xfrm>
            <a:off x="2626543" y="2971546"/>
            <a:ext cx="231849" cy="231849"/>
          </a:xfrm>
          <a:prstGeom prst="rect">
            <a:avLst/>
          </a:prstGeom>
        </p:spPr>
      </p:pic>
      <p:pic>
        <p:nvPicPr>
          <p:cNvPr id="29" name="Picture 28">
            <a:extLst>
              <a:ext uri="{FF2B5EF4-FFF2-40B4-BE49-F238E27FC236}">
                <a16:creationId xmlns:a16="http://schemas.microsoft.com/office/drawing/2014/main" id="{D6266140-C285-584B-B139-32F9CE6A5C08}"/>
              </a:ext>
            </a:extLst>
          </p:cNvPr>
          <p:cNvPicPr>
            <a:picLocks noChangeAspect="1"/>
          </p:cNvPicPr>
          <p:nvPr userDrawn="1"/>
        </p:nvPicPr>
        <p:blipFill>
          <a:blip r:embed="rId5"/>
          <a:stretch>
            <a:fillRect/>
          </a:stretch>
        </p:blipFill>
        <p:spPr>
          <a:xfrm>
            <a:off x="751956" y="2971631"/>
            <a:ext cx="231849" cy="231849"/>
          </a:xfrm>
          <a:prstGeom prst="rect">
            <a:avLst/>
          </a:prstGeom>
        </p:spPr>
      </p:pic>
      <p:pic>
        <p:nvPicPr>
          <p:cNvPr id="30" name="Picture 29">
            <a:extLst>
              <a:ext uri="{FF2B5EF4-FFF2-40B4-BE49-F238E27FC236}">
                <a16:creationId xmlns:a16="http://schemas.microsoft.com/office/drawing/2014/main" id="{1E77F2AE-64BB-5849-B686-AFF01882BDB0}"/>
              </a:ext>
            </a:extLst>
          </p:cNvPr>
          <p:cNvPicPr>
            <a:picLocks noChangeAspect="1"/>
          </p:cNvPicPr>
          <p:nvPr userDrawn="1"/>
        </p:nvPicPr>
        <p:blipFill>
          <a:blip r:embed="rId6"/>
          <a:stretch>
            <a:fillRect/>
          </a:stretch>
        </p:blipFill>
        <p:spPr>
          <a:xfrm>
            <a:off x="745396" y="2549072"/>
            <a:ext cx="231849" cy="231849"/>
          </a:xfrm>
          <a:prstGeom prst="rect">
            <a:avLst/>
          </a:prstGeom>
        </p:spPr>
      </p:pic>
      <p:pic>
        <p:nvPicPr>
          <p:cNvPr id="31" name="Picture 30">
            <a:extLst>
              <a:ext uri="{FF2B5EF4-FFF2-40B4-BE49-F238E27FC236}">
                <a16:creationId xmlns:a16="http://schemas.microsoft.com/office/drawing/2014/main" id="{BB4ADB31-2ACE-594D-A3A4-63AC657EE583}"/>
              </a:ext>
            </a:extLst>
          </p:cNvPr>
          <p:cNvPicPr>
            <a:picLocks noChangeAspect="1"/>
          </p:cNvPicPr>
          <p:nvPr userDrawn="1"/>
        </p:nvPicPr>
        <p:blipFill>
          <a:blip r:embed="rId7"/>
          <a:stretch>
            <a:fillRect/>
          </a:stretch>
        </p:blipFill>
        <p:spPr>
          <a:xfrm>
            <a:off x="2626542" y="2549071"/>
            <a:ext cx="231849" cy="231849"/>
          </a:xfrm>
          <a:prstGeom prst="rect">
            <a:avLst/>
          </a:prstGeom>
        </p:spPr>
      </p:pic>
      <p:pic>
        <p:nvPicPr>
          <p:cNvPr id="20" name="Picture 19">
            <a:extLst>
              <a:ext uri="{FF2B5EF4-FFF2-40B4-BE49-F238E27FC236}">
                <a16:creationId xmlns:a16="http://schemas.microsoft.com/office/drawing/2014/main" id="{36F837EB-A32A-2341-8EE7-DAFAFC889491}"/>
              </a:ext>
            </a:extLst>
          </p:cNvPr>
          <p:cNvPicPr>
            <a:picLocks noChangeAspect="1"/>
          </p:cNvPicPr>
          <p:nvPr userDrawn="1"/>
        </p:nvPicPr>
        <p:blipFill>
          <a:blip r:embed="rId8"/>
          <a:stretch>
            <a:fillRect/>
          </a:stretch>
        </p:blipFill>
        <p:spPr>
          <a:xfrm>
            <a:off x="499569" y="189042"/>
            <a:ext cx="1770666" cy="828382"/>
          </a:xfrm>
          <a:prstGeom prst="rect">
            <a:avLst/>
          </a:prstGeom>
        </p:spPr>
      </p:pic>
    </p:spTree>
    <p:extLst>
      <p:ext uri="{BB962C8B-B14F-4D97-AF65-F5344CB8AC3E}">
        <p14:creationId xmlns:p14="http://schemas.microsoft.com/office/powerpoint/2010/main" val="63436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6" name="Picture 5">
            <a:extLst>
              <a:ext uri="{FF2B5EF4-FFF2-40B4-BE49-F238E27FC236}">
                <a16:creationId xmlns:a16="http://schemas.microsoft.com/office/drawing/2014/main" id="{C777E95A-32C3-D84E-86D2-39EBC31DF62C}"/>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84521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2754"/>
            <a:ext cx="9144000" cy="515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4" name="Picture 3">
            <a:extLst>
              <a:ext uri="{FF2B5EF4-FFF2-40B4-BE49-F238E27FC236}">
                <a16:creationId xmlns:a16="http://schemas.microsoft.com/office/drawing/2014/main" id="{F93CDABB-9FDD-744A-9833-B1E1969B096E}"/>
              </a:ext>
            </a:extLst>
          </p:cNvPr>
          <p:cNvPicPr>
            <a:picLocks noChangeAspect="1"/>
          </p:cNvPicPr>
          <p:nvPr userDrawn="1"/>
        </p:nvPicPr>
        <p:blipFill>
          <a:blip r:embed="rId2"/>
          <a:stretch>
            <a:fillRect/>
          </a:stretch>
        </p:blipFill>
        <p:spPr>
          <a:xfrm>
            <a:off x="6904800" y="-13014"/>
            <a:ext cx="2239199" cy="5143760"/>
          </a:xfrm>
          <a:prstGeom prst="rect">
            <a:avLst/>
          </a:prstGeom>
        </p:spPr>
      </p:pic>
    </p:spTree>
    <p:extLst>
      <p:ext uri="{BB962C8B-B14F-4D97-AF65-F5344CB8AC3E}">
        <p14:creationId xmlns:p14="http://schemas.microsoft.com/office/powerpoint/2010/main" val="376514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EBB22-7F5B-084F-873E-705AC17D31CD}"/>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73FE97F5-2C60-E24A-8D41-581D26DCA10C}"/>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97308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CCF012-983D-8746-B3AB-61F64B64A899}"/>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9" name="Text Placeholder 2">
            <a:extLst>
              <a:ext uri="{FF2B5EF4-FFF2-40B4-BE49-F238E27FC236}">
                <a16:creationId xmlns:a16="http://schemas.microsoft.com/office/drawing/2014/main" id="{43867B93-CE1F-A049-9A68-552669592F47}"/>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3" name="Text Placeholder 16">
            <a:extLst>
              <a:ext uri="{FF2B5EF4-FFF2-40B4-BE49-F238E27FC236}">
                <a16:creationId xmlns:a16="http://schemas.microsoft.com/office/drawing/2014/main" id="{89B18D75-14CA-574E-AC80-A44527EE36F2}"/>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15" name="Text Placeholder 23">
            <a:extLst>
              <a:ext uri="{FF2B5EF4-FFF2-40B4-BE49-F238E27FC236}">
                <a16:creationId xmlns:a16="http://schemas.microsoft.com/office/drawing/2014/main" id="{844E47CD-C813-6544-AC6E-2B593459BD4C}"/>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6" name="Text Placeholder 25">
            <a:extLst>
              <a:ext uri="{FF2B5EF4-FFF2-40B4-BE49-F238E27FC236}">
                <a16:creationId xmlns:a16="http://schemas.microsoft.com/office/drawing/2014/main" id="{C4F5766F-AAF5-8247-A878-A48C7473BCA9}"/>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8" name="Picture 17">
            <a:extLst>
              <a:ext uri="{FF2B5EF4-FFF2-40B4-BE49-F238E27FC236}">
                <a16:creationId xmlns:a16="http://schemas.microsoft.com/office/drawing/2014/main" id="{0E65CEFC-F14D-4647-AB23-4B012AF9A38C}"/>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1779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pic>
        <p:nvPicPr>
          <p:cNvPr id="3" name="Picture 2">
            <a:extLst>
              <a:ext uri="{FF2B5EF4-FFF2-40B4-BE49-F238E27FC236}">
                <a16:creationId xmlns:a16="http://schemas.microsoft.com/office/drawing/2014/main" id="{3F0E0859-AAB7-F44D-825C-8EF294CED49D}"/>
              </a:ext>
            </a:extLst>
          </p:cNvPr>
          <p:cNvPicPr>
            <a:picLocks noChangeAspect="1"/>
          </p:cNvPicPr>
          <p:nvPr userDrawn="1"/>
        </p:nvPicPr>
        <p:blipFill>
          <a:blip r:embed="rId2"/>
          <a:stretch>
            <a:fillRect/>
          </a:stretch>
        </p:blipFill>
        <p:spPr>
          <a:xfrm>
            <a:off x="6910466" y="0"/>
            <a:ext cx="2233534" cy="5130746"/>
          </a:xfrm>
          <a:prstGeom prst="rect">
            <a:avLst/>
          </a:prstGeom>
        </p:spPr>
      </p:pic>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spTree>
    <p:extLst>
      <p:ext uri="{BB962C8B-B14F-4D97-AF65-F5344CB8AC3E}">
        <p14:creationId xmlns:p14="http://schemas.microsoft.com/office/powerpoint/2010/main" val="394429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0C214-8ED4-FC41-B9D0-ED9AD9B7B086}"/>
              </a:ext>
            </a:extLst>
          </p:cNvPr>
          <p:cNvPicPr>
            <a:picLocks noChangeAspect="1"/>
          </p:cNvPicPr>
          <p:nvPr userDrawn="1"/>
        </p:nvPicPr>
        <p:blipFill>
          <a:blip r:embed="rId2"/>
          <a:stretch>
            <a:fillRect/>
          </a:stretch>
        </p:blipFill>
        <p:spPr>
          <a:xfrm>
            <a:off x="0" y="1"/>
            <a:ext cx="7582237" cy="829947"/>
          </a:xfrm>
          <a:prstGeom prst="rect">
            <a:avLst/>
          </a:prstGeom>
        </p:spPr>
      </p:pic>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Text Placeholder 25">
            <a:extLst>
              <a:ext uri="{FF2B5EF4-FFF2-40B4-BE49-F238E27FC236}">
                <a16:creationId xmlns:a16="http://schemas.microsoft.com/office/drawing/2014/main" id="{8E7ED937-ABEE-C74C-89C1-AACD03291C13}"/>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2"/>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3" name="Picture 12">
            <a:extLst>
              <a:ext uri="{FF2B5EF4-FFF2-40B4-BE49-F238E27FC236}">
                <a16:creationId xmlns:a16="http://schemas.microsoft.com/office/drawing/2014/main" id="{422502BF-B068-8E41-82C2-23ACC25F0F64}"/>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3394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3" name="Picture 2">
            <a:extLst>
              <a:ext uri="{FF2B5EF4-FFF2-40B4-BE49-F238E27FC236}">
                <a16:creationId xmlns:a16="http://schemas.microsoft.com/office/drawing/2014/main" id="{1B1DCA9F-75FF-584A-BA67-02155976ACCB}"/>
              </a:ext>
            </a:extLst>
          </p:cNvPr>
          <p:cNvPicPr>
            <a:picLocks noChangeAspect="1"/>
          </p:cNvPicPr>
          <p:nvPr userDrawn="1"/>
        </p:nvPicPr>
        <p:blipFill>
          <a:blip r:embed="rId2"/>
          <a:stretch>
            <a:fillRect/>
          </a:stretch>
        </p:blipFill>
        <p:spPr>
          <a:xfrm>
            <a:off x="6908426" y="-4686"/>
            <a:ext cx="2235573" cy="5135430"/>
          </a:xfrm>
          <a:prstGeom prst="rect">
            <a:avLst/>
          </a:prstGeom>
        </p:spPr>
      </p:pic>
    </p:spTree>
    <p:extLst>
      <p:ext uri="{BB962C8B-B14F-4D97-AF65-F5344CB8AC3E}">
        <p14:creationId xmlns:p14="http://schemas.microsoft.com/office/powerpoint/2010/main" val="92451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67429-835A-4740-9F21-8D2C38EE020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ts val="26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3962B0A5-607E-1644-BEBA-8BC747C7C03E}"/>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2588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Oran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2A6D0-551E-FA40-9DB8-F3407D8BE68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8" name="Text Placeholder 2">
            <a:extLst>
              <a:ext uri="{FF2B5EF4-FFF2-40B4-BE49-F238E27FC236}">
                <a16:creationId xmlns:a16="http://schemas.microsoft.com/office/drawing/2014/main" id="{8190D940-C574-FE4F-8CCB-EAD2B1C9218D}"/>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9" name="Text Placeholder 16">
            <a:extLst>
              <a:ext uri="{FF2B5EF4-FFF2-40B4-BE49-F238E27FC236}">
                <a16:creationId xmlns:a16="http://schemas.microsoft.com/office/drawing/2014/main" id="{5E4717FE-E07D-8244-95FA-D05E25AF4FF1}"/>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22" name="Text Placeholder 23">
            <a:extLst>
              <a:ext uri="{FF2B5EF4-FFF2-40B4-BE49-F238E27FC236}">
                <a16:creationId xmlns:a16="http://schemas.microsoft.com/office/drawing/2014/main" id="{6E21C0BF-F3DE-F841-940D-5D964A291C79}"/>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23" name="Text Placeholder 25">
            <a:extLst>
              <a:ext uri="{FF2B5EF4-FFF2-40B4-BE49-F238E27FC236}">
                <a16:creationId xmlns:a16="http://schemas.microsoft.com/office/drawing/2014/main" id="{A2B7D25B-44E5-0845-B137-03BC195140EE}"/>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5" name="Picture 14">
            <a:extLst>
              <a:ext uri="{FF2B5EF4-FFF2-40B4-BE49-F238E27FC236}">
                <a16:creationId xmlns:a16="http://schemas.microsoft.com/office/drawing/2014/main" id="{3D0BEDC3-D78C-A344-8239-4585A7F4526A}"/>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5271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Oran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0D60C3-EB16-6441-9B3D-C7330061B5DE}"/>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8" name="Picture 17">
            <a:extLst>
              <a:ext uri="{FF2B5EF4-FFF2-40B4-BE49-F238E27FC236}">
                <a16:creationId xmlns:a16="http://schemas.microsoft.com/office/drawing/2014/main" id="{D4A43273-00D0-FD40-A013-30A76832D04E}"/>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3" name="Text Placeholder 25">
            <a:extLst>
              <a:ext uri="{FF2B5EF4-FFF2-40B4-BE49-F238E27FC236}">
                <a16:creationId xmlns:a16="http://schemas.microsoft.com/office/drawing/2014/main" id="{B0499304-3E11-8646-8D67-D94DC31B44FD}"/>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3"/>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0" name="Picture 9">
            <a:extLst>
              <a:ext uri="{FF2B5EF4-FFF2-40B4-BE49-F238E27FC236}">
                <a16:creationId xmlns:a16="http://schemas.microsoft.com/office/drawing/2014/main" id="{55F29CE2-E779-D14D-BCB8-094115E1A65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6934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7F9392-15A2-B443-926B-2D04F94B7893}"/>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FC7002A3-A6A9-8643-ABA0-8FF65356EFAB}"/>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846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1B20B9-0549-8D4F-BFE3-3FBB9A2D26B8}"/>
              </a:ext>
            </a:extLst>
          </p:cNvPr>
          <p:cNvPicPr>
            <a:picLocks noChangeAspect="1"/>
          </p:cNvPicPr>
          <p:nvPr userDrawn="1"/>
        </p:nvPicPr>
        <p:blipFill>
          <a:blip r:embed="rId2"/>
          <a:stretch>
            <a:fillRect/>
          </a:stretch>
        </p:blipFill>
        <p:spPr>
          <a:xfrm>
            <a:off x="0" y="2"/>
            <a:ext cx="7582237" cy="829948"/>
          </a:xfrm>
          <a:prstGeom prst="rect">
            <a:avLst/>
          </a:prstGeom>
        </p:spPr>
      </p:pic>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7" name="Text Placeholder 2">
            <a:extLst>
              <a:ext uri="{FF2B5EF4-FFF2-40B4-BE49-F238E27FC236}">
                <a16:creationId xmlns:a16="http://schemas.microsoft.com/office/drawing/2014/main" id="{EE08E73B-8658-E946-9F77-E99FFA09E0D8}"/>
              </a:ext>
            </a:extLst>
          </p:cNvPr>
          <p:cNvSpPr>
            <a:spLocks noGrp="1"/>
          </p:cNvSpPr>
          <p:nvPr>
            <p:ph type="body" idx="1" hasCustomPrompt="1"/>
          </p:nvPr>
        </p:nvSpPr>
        <p:spPr>
          <a:xfrm>
            <a:off x="755650" y="1120825"/>
            <a:ext cx="6696670"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p>
        </p:txBody>
      </p:sp>
      <p:sp>
        <p:nvSpPr>
          <p:cNvPr id="8" name="Text Placeholder 25">
            <a:extLst>
              <a:ext uri="{FF2B5EF4-FFF2-40B4-BE49-F238E27FC236}">
                <a16:creationId xmlns:a16="http://schemas.microsoft.com/office/drawing/2014/main" id="{B4713F0B-0D70-004E-87A6-CF5F811D8C25}"/>
              </a:ext>
            </a:extLst>
          </p:cNvPr>
          <p:cNvSpPr>
            <a:spLocks noGrp="1"/>
          </p:cNvSpPr>
          <p:nvPr>
            <p:ph type="body" sz="quarter" idx="15" hasCustomPrompt="1"/>
          </p:nvPr>
        </p:nvSpPr>
        <p:spPr>
          <a:xfrm>
            <a:off x="755650" y="1780886"/>
            <a:ext cx="6697422"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2" name="Title 1">
            <a:extLst>
              <a:ext uri="{FF2B5EF4-FFF2-40B4-BE49-F238E27FC236}">
                <a16:creationId xmlns:a16="http://schemas.microsoft.com/office/drawing/2014/main" id="{4982B407-C886-9443-AAD7-76A1E0BB555C}"/>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0" name="Picture 9">
            <a:extLst>
              <a:ext uri="{FF2B5EF4-FFF2-40B4-BE49-F238E27FC236}">
                <a16:creationId xmlns:a16="http://schemas.microsoft.com/office/drawing/2014/main" id="{4C7B27D1-CD0D-994E-8E17-126FDAAEB379}"/>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41549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99FA8-AE8A-B647-8174-220828735BAE}"/>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
            <a:extLst>
              <a:ext uri="{FF2B5EF4-FFF2-40B4-BE49-F238E27FC236}">
                <a16:creationId xmlns:a16="http://schemas.microsoft.com/office/drawing/2014/main" id="{D28B8203-48C6-1D4C-915E-5CA410FE7F56}"/>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8" name="Text Placeholder 16">
            <a:extLst>
              <a:ext uri="{FF2B5EF4-FFF2-40B4-BE49-F238E27FC236}">
                <a16:creationId xmlns:a16="http://schemas.microsoft.com/office/drawing/2014/main" id="{86A14458-4421-8745-8CD7-949ECAA5D72D}"/>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9" name="Text Placeholder 23">
            <a:extLst>
              <a:ext uri="{FF2B5EF4-FFF2-40B4-BE49-F238E27FC236}">
                <a16:creationId xmlns:a16="http://schemas.microsoft.com/office/drawing/2014/main" id="{843A7A65-1401-DB43-BE5D-1469B6E30232}"/>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5" name="Text Placeholder 25">
            <a:extLst>
              <a:ext uri="{FF2B5EF4-FFF2-40B4-BE49-F238E27FC236}">
                <a16:creationId xmlns:a16="http://schemas.microsoft.com/office/drawing/2014/main" id="{FE38F8A9-DB96-174E-8B35-37AC8EF5D227}"/>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sp>
        <p:nvSpPr>
          <p:cNvPr id="16" name="Slide Number Placeholder 5">
            <a:extLst>
              <a:ext uri="{FF2B5EF4-FFF2-40B4-BE49-F238E27FC236}">
                <a16:creationId xmlns:a16="http://schemas.microsoft.com/office/drawing/2014/main" id="{552A2BE3-1EB9-B04C-A2E3-407A3204789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2" name="Picture 11">
            <a:extLst>
              <a:ext uri="{FF2B5EF4-FFF2-40B4-BE49-F238E27FC236}">
                <a16:creationId xmlns:a16="http://schemas.microsoft.com/office/drawing/2014/main" id="{C82BA230-387A-8748-AD6D-FD47C2BE4600}"/>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832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Blue)">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FBC4A39-0889-304B-8A8B-46E080D891B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24" name="Rectangle 23">
            <a:extLst>
              <a:ext uri="{FF2B5EF4-FFF2-40B4-BE49-F238E27FC236}">
                <a16:creationId xmlns:a16="http://schemas.microsoft.com/office/drawing/2014/main" id="{8F3F1D19-0ECD-5646-87E6-157C79A721EA}"/>
              </a:ext>
            </a:extLst>
          </p:cNvPr>
          <p:cNvSpPr/>
          <p:nvPr userDrawn="1"/>
        </p:nvSpPr>
        <p:spPr>
          <a:xfrm>
            <a:off x="3392070"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5" name="TextBox 24">
            <a:extLst>
              <a:ext uri="{FF2B5EF4-FFF2-40B4-BE49-F238E27FC236}">
                <a16:creationId xmlns:a16="http://schemas.microsoft.com/office/drawing/2014/main" id="{9560ED8F-7666-6D4A-829A-68C870805A2C}"/>
              </a:ext>
            </a:extLst>
          </p:cNvPr>
          <p:cNvSpPr txBox="1"/>
          <p:nvPr userDrawn="1"/>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7A91B8EF-F4D7-B348-B943-88EE6F71B2BB}"/>
              </a:ext>
            </a:extLst>
          </p:cNvPr>
          <p:cNvSpPr/>
          <p:nvPr userDrawn="1"/>
        </p:nvSpPr>
        <p:spPr>
          <a:xfrm>
            <a:off x="3392070" y="3597498"/>
            <a:ext cx="2387600" cy="1206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a:extLst>
              <a:ext uri="{FF2B5EF4-FFF2-40B4-BE49-F238E27FC236}">
                <a16:creationId xmlns:a16="http://schemas.microsoft.com/office/drawing/2014/main" id="{C981159B-78A2-0B47-BAE0-8FAC082DEDFD}"/>
              </a:ext>
            </a:extLst>
          </p:cNvPr>
          <p:cNvSpPr txBox="1"/>
          <p:nvPr userDrawn="1"/>
        </p:nvSpPr>
        <p:spPr>
          <a:xfrm>
            <a:off x="3407325"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5</a:t>
            </a:r>
          </a:p>
        </p:txBody>
      </p:sp>
      <p:sp>
        <p:nvSpPr>
          <p:cNvPr id="28" name="Rectangle 27">
            <a:extLst>
              <a:ext uri="{FF2B5EF4-FFF2-40B4-BE49-F238E27FC236}">
                <a16:creationId xmlns:a16="http://schemas.microsoft.com/office/drawing/2014/main" id="{48DA2DA3-9809-1A4A-BB49-1CD594F6F736}"/>
              </a:ext>
            </a:extLst>
          </p:cNvPr>
          <p:cNvSpPr/>
          <p:nvPr userDrawn="1"/>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9" name="TextBox 28">
            <a:extLst>
              <a:ext uri="{FF2B5EF4-FFF2-40B4-BE49-F238E27FC236}">
                <a16:creationId xmlns:a16="http://schemas.microsoft.com/office/drawing/2014/main" id="{E9535CFD-8EDE-2149-8616-FD04C639CC9B}"/>
              </a:ext>
            </a:extLst>
          </p:cNvPr>
          <p:cNvSpPr txBox="1"/>
          <p:nvPr userDrawn="1"/>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sp>
        <p:nvSpPr>
          <p:cNvPr id="30" name="Rectangle 29">
            <a:extLst>
              <a:ext uri="{FF2B5EF4-FFF2-40B4-BE49-F238E27FC236}">
                <a16:creationId xmlns:a16="http://schemas.microsoft.com/office/drawing/2014/main" id="{69F16C47-73CE-F045-A67A-ABBF5A76558B}"/>
              </a:ext>
            </a:extLst>
          </p:cNvPr>
          <p:cNvSpPr/>
          <p:nvPr userDrawn="1"/>
        </p:nvSpPr>
        <p:spPr>
          <a:xfrm>
            <a:off x="756828" y="3597498"/>
            <a:ext cx="2387600" cy="1206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TextBox 30">
            <a:extLst>
              <a:ext uri="{FF2B5EF4-FFF2-40B4-BE49-F238E27FC236}">
                <a16:creationId xmlns:a16="http://schemas.microsoft.com/office/drawing/2014/main" id="{CC8CE5A2-4646-134B-BDEB-AC2744EC76BE}"/>
              </a:ext>
            </a:extLst>
          </p:cNvPr>
          <p:cNvSpPr txBox="1"/>
          <p:nvPr userDrawn="1"/>
        </p:nvSpPr>
        <p:spPr>
          <a:xfrm>
            <a:off x="772083"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4</a:t>
            </a:r>
          </a:p>
        </p:txBody>
      </p:sp>
      <p:sp>
        <p:nvSpPr>
          <p:cNvPr id="32" name="Rectangle 31">
            <a:extLst>
              <a:ext uri="{FF2B5EF4-FFF2-40B4-BE49-F238E27FC236}">
                <a16:creationId xmlns:a16="http://schemas.microsoft.com/office/drawing/2014/main" id="{237AF23B-F405-5649-BF3B-D466BB9F85E0}"/>
              </a:ext>
            </a:extLst>
          </p:cNvPr>
          <p:cNvSpPr/>
          <p:nvPr userDrawn="1"/>
        </p:nvSpPr>
        <p:spPr>
          <a:xfrm>
            <a:off x="6012057"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3" name="TextBox 32">
            <a:extLst>
              <a:ext uri="{FF2B5EF4-FFF2-40B4-BE49-F238E27FC236}">
                <a16:creationId xmlns:a16="http://schemas.microsoft.com/office/drawing/2014/main" id="{00A25722-E180-A642-ABA3-4E4C85314389}"/>
              </a:ext>
            </a:extLst>
          </p:cNvPr>
          <p:cNvSpPr txBox="1"/>
          <p:nvPr userDrawn="1"/>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0EB5EAF3-3BF1-F247-BD0C-964318A00307}"/>
              </a:ext>
            </a:extLst>
          </p:cNvPr>
          <p:cNvSpPr/>
          <p:nvPr userDrawn="1"/>
        </p:nvSpPr>
        <p:spPr>
          <a:xfrm>
            <a:off x="6012057" y="3597498"/>
            <a:ext cx="2387600" cy="1206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1DBD6C7-3B2B-D24D-B3F5-FFFFD46AE2BD}"/>
              </a:ext>
            </a:extLst>
          </p:cNvPr>
          <p:cNvSpPr txBox="1"/>
          <p:nvPr userDrawn="1"/>
        </p:nvSpPr>
        <p:spPr>
          <a:xfrm>
            <a:off x="6027312"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6</a:t>
            </a:r>
          </a:p>
        </p:txBody>
      </p:sp>
      <p:sp>
        <p:nvSpPr>
          <p:cNvPr id="36" name="Text Placeholder 19">
            <a:extLst>
              <a:ext uri="{FF2B5EF4-FFF2-40B4-BE49-F238E27FC236}">
                <a16:creationId xmlns:a16="http://schemas.microsoft.com/office/drawing/2014/main" id="{854E22D3-35A0-9245-832E-1D289CBD2FF8}"/>
              </a:ext>
            </a:extLst>
          </p:cNvPr>
          <p:cNvSpPr>
            <a:spLocks noGrp="1"/>
          </p:cNvSpPr>
          <p:nvPr>
            <p:ph type="body" sz="quarter" idx="16" hasCustomPrompt="1"/>
          </p:nvPr>
        </p:nvSpPr>
        <p:spPr>
          <a:xfrm>
            <a:off x="1050533"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7" name="Text Placeholder 19">
            <a:extLst>
              <a:ext uri="{FF2B5EF4-FFF2-40B4-BE49-F238E27FC236}">
                <a16:creationId xmlns:a16="http://schemas.microsoft.com/office/drawing/2014/main" id="{78C688D7-D832-5D4B-AC49-16CEEA024B82}"/>
              </a:ext>
            </a:extLst>
          </p:cNvPr>
          <p:cNvSpPr>
            <a:spLocks noGrp="1"/>
          </p:cNvSpPr>
          <p:nvPr>
            <p:ph type="body" sz="quarter" idx="17" hasCustomPrompt="1"/>
          </p:nvPr>
        </p:nvSpPr>
        <p:spPr>
          <a:xfrm>
            <a:off x="3685757"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8" name="Text Placeholder 19">
            <a:extLst>
              <a:ext uri="{FF2B5EF4-FFF2-40B4-BE49-F238E27FC236}">
                <a16:creationId xmlns:a16="http://schemas.microsoft.com/office/drawing/2014/main" id="{9684535C-F6D8-8A48-973F-6FF28BCDC091}"/>
              </a:ext>
            </a:extLst>
          </p:cNvPr>
          <p:cNvSpPr>
            <a:spLocks noGrp="1"/>
          </p:cNvSpPr>
          <p:nvPr>
            <p:ph type="body" sz="quarter" idx="18" hasCustomPrompt="1"/>
          </p:nvPr>
        </p:nvSpPr>
        <p:spPr>
          <a:xfrm>
            <a:off x="6326548"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9" name="Text Placeholder 19">
            <a:extLst>
              <a:ext uri="{FF2B5EF4-FFF2-40B4-BE49-F238E27FC236}">
                <a16:creationId xmlns:a16="http://schemas.microsoft.com/office/drawing/2014/main" id="{EAA01D30-07BB-4D43-95B6-E41F18E6F19B}"/>
              </a:ext>
            </a:extLst>
          </p:cNvPr>
          <p:cNvSpPr>
            <a:spLocks noGrp="1"/>
          </p:cNvSpPr>
          <p:nvPr>
            <p:ph type="body" sz="quarter" idx="19" hasCustomPrompt="1"/>
          </p:nvPr>
        </p:nvSpPr>
        <p:spPr>
          <a:xfrm>
            <a:off x="1050515" y="3795887"/>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0" name="Text Placeholder 19">
            <a:extLst>
              <a:ext uri="{FF2B5EF4-FFF2-40B4-BE49-F238E27FC236}">
                <a16:creationId xmlns:a16="http://schemas.microsoft.com/office/drawing/2014/main" id="{0435B7AA-1869-8D47-A919-52A878EDBA20}"/>
              </a:ext>
            </a:extLst>
          </p:cNvPr>
          <p:cNvSpPr>
            <a:spLocks noGrp="1"/>
          </p:cNvSpPr>
          <p:nvPr>
            <p:ph type="body" sz="quarter" idx="20" hasCustomPrompt="1"/>
          </p:nvPr>
        </p:nvSpPr>
        <p:spPr>
          <a:xfrm>
            <a:off x="3685757"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1" name="Text Placeholder 19">
            <a:extLst>
              <a:ext uri="{FF2B5EF4-FFF2-40B4-BE49-F238E27FC236}">
                <a16:creationId xmlns:a16="http://schemas.microsoft.com/office/drawing/2014/main" id="{5D7DA935-7D3A-0044-A94F-4FED624AB85D}"/>
              </a:ext>
            </a:extLst>
          </p:cNvPr>
          <p:cNvSpPr>
            <a:spLocks noGrp="1"/>
          </p:cNvSpPr>
          <p:nvPr>
            <p:ph type="body" sz="quarter" idx="21" hasCustomPrompt="1"/>
          </p:nvPr>
        </p:nvSpPr>
        <p:spPr>
          <a:xfrm>
            <a:off x="6305744"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2" name="Text Placeholder 25">
            <a:extLst>
              <a:ext uri="{FF2B5EF4-FFF2-40B4-BE49-F238E27FC236}">
                <a16:creationId xmlns:a16="http://schemas.microsoft.com/office/drawing/2014/main" id="{502916F8-A28A-A745-9C48-FF168049DD7F}"/>
              </a:ext>
            </a:extLst>
          </p:cNvPr>
          <p:cNvSpPr>
            <a:spLocks noGrp="1"/>
          </p:cNvSpPr>
          <p:nvPr>
            <p:ph type="body" sz="quarter" idx="15" hasCustomPrompt="1"/>
          </p:nvPr>
        </p:nvSpPr>
        <p:spPr>
          <a:xfrm>
            <a:off x="755650" y="1120826"/>
            <a:ext cx="6696670" cy="730844"/>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44" name="Picture 43">
            <a:extLst>
              <a:ext uri="{FF2B5EF4-FFF2-40B4-BE49-F238E27FC236}">
                <a16:creationId xmlns:a16="http://schemas.microsoft.com/office/drawing/2014/main" id="{15180D01-0F73-6643-835D-42A025ED6B06}"/>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6882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845A89-6D03-9A4A-A10B-73FF2B55E8D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D63F1F2D-B72A-2241-9CA6-49C59A1E5658}"/>
              </a:ext>
            </a:extLst>
          </p:cNvPr>
          <p:cNvSpPr>
            <a:spLocks noGrp="1"/>
          </p:cNvSpPr>
          <p:nvPr>
            <p:ph type="body" sz="quarter" idx="15" hasCustomPrompt="1"/>
          </p:nvPr>
        </p:nvSpPr>
        <p:spPr>
          <a:xfrm>
            <a:off x="755650" y="1120825"/>
            <a:ext cx="2160092"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F66E0C2A-5AA4-104B-ACAB-6DA973D0C6D2}"/>
              </a:ext>
            </a:extLst>
          </p:cNvPr>
          <p:cNvSpPr>
            <a:spLocks noGrp="1"/>
          </p:cNvSpPr>
          <p:nvPr>
            <p:ph type="pic" sz="quarter" idx="16" hasCustomPrompt="1"/>
          </p:nvPr>
        </p:nvSpPr>
        <p:spPr>
          <a:xfrm>
            <a:off x="5868144"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841CEDF1-BC49-7346-96A1-C0EBD06C200B}"/>
              </a:ext>
            </a:extLst>
          </p:cNvPr>
          <p:cNvSpPr>
            <a:spLocks noGrp="1"/>
          </p:cNvSpPr>
          <p:nvPr>
            <p:ph type="pic" sz="quarter" idx="17" hasCustomPrompt="1"/>
          </p:nvPr>
        </p:nvSpPr>
        <p:spPr>
          <a:xfrm>
            <a:off x="3131840"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Text Placeholder 25">
            <a:extLst>
              <a:ext uri="{FF2B5EF4-FFF2-40B4-BE49-F238E27FC236}">
                <a16:creationId xmlns:a16="http://schemas.microsoft.com/office/drawing/2014/main" id="{21654CB7-C182-3F4C-9CEE-754AC9DD631D}"/>
              </a:ext>
            </a:extLst>
          </p:cNvPr>
          <p:cNvSpPr>
            <a:spLocks noGrp="1"/>
          </p:cNvSpPr>
          <p:nvPr>
            <p:ph type="body" sz="quarter" idx="18" hasCustomPrompt="1"/>
          </p:nvPr>
        </p:nvSpPr>
        <p:spPr>
          <a:xfrm>
            <a:off x="3131840" y="4227934"/>
            <a:ext cx="2520206" cy="200307"/>
          </a:xfrm>
          <a:prstGeom prst="rect">
            <a:avLst/>
          </a:prstGeom>
        </p:spPr>
        <p:txBody>
          <a:bodyPr lIns="0" tIns="0" rIns="0" bIns="36000">
            <a:spAutoFit/>
          </a:bodyPr>
          <a:lstStyle>
            <a:lvl1pPr marL="171450" indent="-171450">
              <a:lnSpc>
                <a:spcPct val="110000"/>
              </a:lnSpc>
              <a:buFontTx/>
              <a:buBlip>
                <a:blip r:embed="rId4"/>
              </a:buBlip>
              <a:defRPr sz="105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6" name="Text Placeholder 25">
            <a:extLst>
              <a:ext uri="{FF2B5EF4-FFF2-40B4-BE49-F238E27FC236}">
                <a16:creationId xmlns:a16="http://schemas.microsoft.com/office/drawing/2014/main" id="{44A80137-DEAB-7641-8B16-2113641C095A}"/>
              </a:ext>
            </a:extLst>
          </p:cNvPr>
          <p:cNvSpPr>
            <a:spLocks noGrp="1"/>
          </p:cNvSpPr>
          <p:nvPr>
            <p:ph type="body" sz="quarter" idx="19" hasCustomPrompt="1"/>
          </p:nvPr>
        </p:nvSpPr>
        <p:spPr>
          <a:xfrm>
            <a:off x="5868144" y="4227934"/>
            <a:ext cx="252020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7" name="Slide Number Placeholder 5">
            <a:extLst>
              <a:ext uri="{FF2B5EF4-FFF2-40B4-BE49-F238E27FC236}">
                <a16:creationId xmlns:a16="http://schemas.microsoft.com/office/drawing/2014/main" id="{9C6828A4-0162-4648-B6D7-52D22B66D29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B3D38548-D324-CA4D-928A-0A3356285E51}"/>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758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icture (Blu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3A3BF39-65FD-5641-8674-BB9A24936E37}"/>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122941C3-5A81-9148-B4CA-B243D84E1791}"/>
              </a:ext>
            </a:extLst>
          </p:cNvPr>
          <p:cNvSpPr>
            <a:spLocks noGrp="1"/>
          </p:cNvSpPr>
          <p:nvPr>
            <p:ph type="pic" sz="quarter" idx="16" hasCustomPrompt="1"/>
          </p:nvPr>
        </p:nvSpPr>
        <p:spPr>
          <a:xfrm>
            <a:off x="755651" y="3191452"/>
            <a:ext cx="1524352"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B9DA2ED4-B497-DF42-A821-131DD2AC1E30}"/>
              </a:ext>
            </a:extLst>
          </p:cNvPr>
          <p:cNvSpPr>
            <a:spLocks noGrp="1"/>
          </p:cNvSpPr>
          <p:nvPr>
            <p:ph type="pic" sz="quarter" idx="27" hasCustomPrompt="1"/>
          </p:nvPr>
        </p:nvSpPr>
        <p:spPr>
          <a:xfrm>
            <a:off x="2305215" y="1668067"/>
            <a:ext cx="1544433"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Rectangle 8">
            <a:extLst>
              <a:ext uri="{FF2B5EF4-FFF2-40B4-BE49-F238E27FC236}">
                <a16:creationId xmlns:a16="http://schemas.microsoft.com/office/drawing/2014/main" id="{DAC2ABBA-AB38-054D-86BA-944C3FBD27E7}"/>
              </a:ext>
            </a:extLst>
          </p:cNvPr>
          <p:cNvSpPr/>
          <p:nvPr userDrawn="1"/>
        </p:nvSpPr>
        <p:spPr>
          <a:xfrm>
            <a:off x="771426" y="1657663"/>
            <a:ext cx="1533789" cy="1533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5" name="Rectangle 14">
            <a:extLst>
              <a:ext uri="{FF2B5EF4-FFF2-40B4-BE49-F238E27FC236}">
                <a16:creationId xmlns:a16="http://schemas.microsoft.com/office/drawing/2014/main" id="{2CF449E0-40C7-8344-8D56-C4E17864D3C6}"/>
              </a:ext>
            </a:extLst>
          </p:cNvPr>
          <p:cNvSpPr/>
          <p:nvPr userDrawn="1"/>
        </p:nvSpPr>
        <p:spPr>
          <a:xfrm>
            <a:off x="2294812" y="3191452"/>
            <a:ext cx="1554836" cy="1523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6" name="Picture Placeholder 4">
            <a:extLst>
              <a:ext uri="{FF2B5EF4-FFF2-40B4-BE49-F238E27FC236}">
                <a16:creationId xmlns:a16="http://schemas.microsoft.com/office/drawing/2014/main" id="{272E52A4-37CE-3E44-A6E1-B8647A1135D4}"/>
              </a:ext>
            </a:extLst>
          </p:cNvPr>
          <p:cNvSpPr>
            <a:spLocks noGrp="1"/>
          </p:cNvSpPr>
          <p:nvPr>
            <p:ph type="pic" sz="quarter" idx="28" hasCustomPrompt="1"/>
          </p:nvPr>
        </p:nvSpPr>
        <p:spPr>
          <a:xfrm>
            <a:off x="3839970" y="3184705"/>
            <a:ext cx="4548380"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Rectangle 16">
            <a:extLst>
              <a:ext uri="{FF2B5EF4-FFF2-40B4-BE49-F238E27FC236}">
                <a16:creationId xmlns:a16="http://schemas.microsoft.com/office/drawing/2014/main" id="{B74610BA-D934-AD48-A95E-0AC25E5046DD}"/>
              </a:ext>
            </a:extLst>
          </p:cNvPr>
          <p:cNvSpPr/>
          <p:nvPr userDrawn="1"/>
        </p:nvSpPr>
        <p:spPr>
          <a:xfrm>
            <a:off x="3849648" y="1656864"/>
            <a:ext cx="4548380" cy="1523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nSpc>
                <a:spcPts val="1360"/>
              </a:lnSpc>
            </a:pPr>
            <a:endParaRPr lang="en-US" sz="1050" dirty="0">
              <a:solidFill>
                <a:schemeClr val="bg1"/>
              </a:solidFill>
            </a:endParaRPr>
          </a:p>
        </p:txBody>
      </p:sp>
      <p:sp>
        <p:nvSpPr>
          <p:cNvPr id="18" name="Triangle 17">
            <a:extLst>
              <a:ext uri="{FF2B5EF4-FFF2-40B4-BE49-F238E27FC236}">
                <a16:creationId xmlns:a16="http://schemas.microsoft.com/office/drawing/2014/main" id="{6C7F9DC1-33E7-B047-9F37-D5C0987E4A27}"/>
              </a:ext>
            </a:extLst>
          </p:cNvPr>
          <p:cNvSpPr/>
          <p:nvPr userDrawn="1"/>
        </p:nvSpPr>
        <p:spPr>
          <a:xfrm rot="10800000">
            <a:off x="1451837" y="3186064"/>
            <a:ext cx="162561" cy="140139"/>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6E33519-2F6A-AD43-B925-D41ADC533F5C}"/>
              </a:ext>
            </a:extLst>
          </p:cNvPr>
          <p:cNvSpPr/>
          <p:nvPr userDrawn="1"/>
        </p:nvSpPr>
        <p:spPr>
          <a:xfrm>
            <a:off x="2996995" y="3052688"/>
            <a:ext cx="162561" cy="140139"/>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C625"/>
              </a:solidFill>
            </a:endParaRPr>
          </a:p>
        </p:txBody>
      </p:sp>
      <p:sp>
        <p:nvSpPr>
          <p:cNvPr id="20" name="Triangle 19">
            <a:extLst>
              <a:ext uri="{FF2B5EF4-FFF2-40B4-BE49-F238E27FC236}">
                <a16:creationId xmlns:a16="http://schemas.microsoft.com/office/drawing/2014/main" id="{B81C2B3B-A9D0-664B-8A83-CF18BB8E536F}"/>
              </a:ext>
            </a:extLst>
          </p:cNvPr>
          <p:cNvSpPr/>
          <p:nvPr userDrawn="1"/>
        </p:nvSpPr>
        <p:spPr>
          <a:xfrm rot="10800000">
            <a:off x="6042557" y="3191452"/>
            <a:ext cx="162561" cy="140139"/>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a:extLst>
              <a:ext uri="{FF2B5EF4-FFF2-40B4-BE49-F238E27FC236}">
                <a16:creationId xmlns:a16="http://schemas.microsoft.com/office/drawing/2014/main" id="{2CB6127C-9A75-4246-96F3-4C4B4748F9AA}"/>
              </a:ext>
            </a:extLst>
          </p:cNvPr>
          <p:cNvSpPr>
            <a:spLocks noGrp="1"/>
          </p:cNvSpPr>
          <p:nvPr>
            <p:ph type="body" sz="quarter" idx="29" hasCustomPrompt="1"/>
          </p:nvPr>
        </p:nvSpPr>
        <p:spPr>
          <a:xfrm>
            <a:off x="2491327" y="3478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2" name="Text Placeholder 23">
            <a:extLst>
              <a:ext uri="{FF2B5EF4-FFF2-40B4-BE49-F238E27FC236}">
                <a16:creationId xmlns:a16="http://schemas.microsoft.com/office/drawing/2014/main" id="{5486CF9C-F426-A747-970F-00C0BCD76C13}"/>
              </a:ext>
            </a:extLst>
          </p:cNvPr>
          <p:cNvSpPr>
            <a:spLocks noGrp="1"/>
          </p:cNvSpPr>
          <p:nvPr>
            <p:ph type="body" sz="quarter" idx="30" hasCustomPrompt="1"/>
          </p:nvPr>
        </p:nvSpPr>
        <p:spPr>
          <a:xfrm>
            <a:off x="959892" y="1954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3" name="Text Placeholder 23">
            <a:extLst>
              <a:ext uri="{FF2B5EF4-FFF2-40B4-BE49-F238E27FC236}">
                <a16:creationId xmlns:a16="http://schemas.microsoft.com/office/drawing/2014/main" id="{F4653C01-CAAE-BA46-82B5-23488F608F2F}"/>
              </a:ext>
            </a:extLst>
          </p:cNvPr>
          <p:cNvSpPr>
            <a:spLocks noGrp="1"/>
          </p:cNvSpPr>
          <p:nvPr>
            <p:ph type="body" sz="quarter" idx="31" hasCustomPrompt="1"/>
          </p:nvPr>
        </p:nvSpPr>
        <p:spPr>
          <a:xfrm>
            <a:off x="4004310" y="1954939"/>
            <a:ext cx="424009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4" name="Slide Number Placeholder 5">
            <a:extLst>
              <a:ext uri="{FF2B5EF4-FFF2-40B4-BE49-F238E27FC236}">
                <a16:creationId xmlns:a16="http://schemas.microsoft.com/office/drawing/2014/main" id="{13EBA49C-AB3F-CD4B-9940-5FEDF51C80D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5" name="Picture 24">
            <a:extLst>
              <a:ext uri="{FF2B5EF4-FFF2-40B4-BE49-F238E27FC236}">
                <a16:creationId xmlns:a16="http://schemas.microsoft.com/office/drawing/2014/main" id="{EC7F3A8D-AE61-5D4D-9E4E-A870BFF873A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98410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Picture (Blu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292CA3B-B5F2-CA42-94BB-2411662EC1D8}"/>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8" name="Picture Placeholder 4">
            <a:extLst>
              <a:ext uri="{FF2B5EF4-FFF2-40B4-BE49-F238E27FC236}">
                <a16:creationId xmlns:a16="http://schemas.microsoft.com/office/drawing/2014/main" id="{BD081406-FE13-8349-B113-C143D10195AB}"/>
              </a:ext>
            </a:extLst>
          </p:cNvPr>
          <p:cNvSpPr>
            <a:spLocks noGrp="1"/>
          </p:cNvSpPr>
          <p:nvPr>
            <p:ph type="pic" sz="quarter" idx="36" hasCustomPrompt="1"/>
          </p:nvPr>
        </p:nvSpPr>
        <p:spPr>
          <a:xfrm>
            <a:off x="764117" y="1117628"/>
            <a:ext cx="3383174"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9" name="Picture Placeholder 4">
            <a:extLst>
              <a:ext uri="{FF2B5EF4-FFF2-40B4-BE49-F238E27FC236}">
                <a16:creationId xmlns:a16="http://schemas.microsoft.com/office/drawing/2014/main" id="{E1AEEC33-6FE6-6248-A97D-92CF6F9EADBF}"/>
              </a:ext>
            </a:extLst>
          </p:cNvPr>
          <p:cNvSpPr>
            <a:spLocks noGrp="1"/>
          </p:cNvSpPr>
          <p:nvPr>
            <p:ph type="pic" sz="quarter" idx="28" hasCustomPrompt="1"/>
          </p:nvPr>
        </p:nvSpPr>
        <p:spPr>
          <a:xfrm>
            <a:off x="5010740" y="2822047"/>
            <a:ext cx="3377610"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Rectangle 6">
            <a:extLst>
              <a:ext uri="{FF2B5EF4-FFF2-40B4-BE49-F238E27FC236}">
                <a16:creationId xmlns:a16="http://schemas.microsoft.com/office/drawing/2014/main" id="{C9ABCFF9-EA0E-784D-BA87-1E3A2C2BB0FA}"/>
              </a:ext>
            </a:extLst>
          </p:cNvPr>
          <p:cNvSpPr/>
          <p:nvPr userDrawn="1"/>
        </p:nvSpPr>
        <p:spPr>
          <a:xfrm>
            <a:off x="4138824" y="1110294"/>
            <a:ext cx="4249525" cy="171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8" name="Text Placeholder 23">
            <a:extLst>
              <a:ext uri="{FF2B5EF4-FFF2-40B4-BE49-F238E27FC236}">
                <a16:creationId xmlns:a16="http://schemas.microsoft.com/office/drawing/2014/main" id="{C11B9C7C-F92C-2541-BC3F-3F5044B1466B}"/>
              </a:ext>
            </a:extLst>
          </p:cNvPr>
          <p:cNvSpPr>
            <a:spLocks noGrp="1"/>
          </p:cNvSpPr>
          <p:nvPr>
            <p:ph type="body" sz="quarter" idx="30" hasCustomPrompt="1"/>
          </p:nvPr>
        </p:nvSpPr>
        <p:spPr>
          <a:xfrm>
            <a:off x="4355977" y="1367847"/>
            <a:ext cx="3816424" cy="230251"/>
          </a:xfrm>
          <a:prstGeom prst="rect">
            <a:avLst/>
          </a:prstGeom>
        </p:spPr>
        <p:txBody>
          <a:bodyPr lIns="0" tIns="0" rIns="0" bIns="36000" anchor="ctr" anchorCtr="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9" name="Text Placeholder 23">
            <a:extLst>
              <a:ext uri="{FF2B5EF4-FFF2-40B4-BE49-F238E27FC236}">
                <a16:creationId xmlns:a16="http://schemas.microsoft.com/office/drawing/2014/main" id="{64C64822-51C8-AA4D-9119-582971C25016}"/>
              </a:ext>
            </a:extLst>
          </p:cNvPr>
          <p:cNvSpPr>
            <a:spLocks noGrp="1"/>
          </p:cNvSpPr>
          <p:nvPr>
            <p:ph type="body" sz="quarter" idx="31" hasCustomPrompt="1"/>
          </p:nvPr>
        </p:nvSpPr>
        <p:spPr>
          <a:xfrm>
            <a:off x="4355977" y="1851670"/>
            <a:ext cx="3816424" cy="789343"/>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5" name="Rectangle 14">
            <a:extLst>
              <a:ext uri="{FF2B5EF4-FFF2-40B4-BE49-F238E27FC236}">
                <a16:creationId xmlns:a16="http://schemas.microsoft.com/office/drawing/2014/main" id="{79F364A2-ADF1-534B-8905-C04CE046F76F}"/>
              </a:ext>
            </a:extLst>
          </p:cNvPr>
          <p:cNvSpPr/>
          <p:nvPr userDrawn="1"/>
        </p:nvSpPr>
        <p:spPr>
          <a:xfrm>
            <a:off x="760010" y="2814713"/>
            <a:ext cx="4259203" cy="171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16" name="Text Placeholder 3">
            <a:extLst>
              <a:ext uri="{FF2B5EF4-FFF2-40B4-BE49-F238E27FC236}">
                <a16:creationId xmlns:a16="http://schemas.microsoft.com/office/drawing/2014/main" id="{22354FA5-7446-2F46-AABF-B3C7503AD677}"/>
              </a:ext>
            </a:extLst>
          </p:cNvPr>
          <p:cNvSpPr>
            <a:spLocks noGrp="1"/>
          </p:cNvSpPr>
          <p:nvPr>
            <p:ph type="body" sz="quarter" idx="34" hasCustomPrompt="1"/>
          </p:nvPr>
        </p:nvSpPr>
        <p:spPr>
          <a:xfrm>
            <a:off x="977163" y="3560071"/>
            <a:ext cx="3816424" cy="793653"/>
          </a:xfrm>
          <a:prstGeom prst="rect">
            <a:avLst/>
          </a:prstGeom>
        </p:spPr>
        <p:txBody>
          <a:bodyPr lIns="0" tIns="0" rIns="0" bIns="36000">
            <a:normAutofit/>
          </a:bodyPr>
          <a:lstStyle>
            <a:lvl1pPr marL="0" indent="0" algn="r">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7" name="Text Placeholder 10">
            <a:extLst>
              <a:ext uri="{FF2B5EF4-FFF2-40B4-BE49-F238E27FC236}">
                <a16:creationId xmlns:a16="http://schemas.microsoft.com/office/drawing/2014/main" id="{1DD5F695-F9B2-CE41-BC61-21FDFA514ADB}"/>
              </a:ext>
            </a:extLst>
          </p:cNvPr>
          <p:cNvSpPr>
            <a:spLocks noGrp="1"/>
          </p:cNvSpPr>
          <p:nvPr>
            <p:ph type="body" sz="quarter" idx="35" hasCustomPrompt="1"/>
          </p:nvPr>
        </p:nvSpPr>
        <p:spPr>
          <a:xfrm>
            <a:off x="977163" y="3059923"/>
            <a:ext cx="3816425" cy="254938"/>
          </a:xfrm>
          <a:prstGeom prst="rect">
            <a:avLst/>
          </a:prstGeom>
        </p:spPr>
        <p:txBody>
          <a:bodyPr lIns="0" tIns="0" rIns="0" bIns="36000" anchor="ctr" anchorCtr="0">
            <a:spAutoFit/>
          </a:bodyPr>
          <a:lstStyle>
            <a:lvl1pPr marL="0" indent="0" algn="r">
              <a:lnSpc>
                <a:spcPct val="110000"/>
              </a:lnSpc>
              <a:buNone/>
              <a:defRPr sz="14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Slide Number Placeholder 5">
            <a:extLst>
              <a:ext uri="{FF2B5EF4-FFF2-40B4-BE49-F238E27FC236}">
                <a16:creationId xmlns:a16="http://schemas.microsoft.com/office/drawing/2014/main" id="{0897AC13-5667-1E45-94EE-791ECB62C669}"/>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1" name="Picture 20">
            <a:extLst>
              <a:ext uri="{FF2B5EF4-FFF2-40B4-BE49-F238E27FC236}">
                <a16:creationId xmlns:a16="http://schemas.microsoft.com/office/drawing/2014/main" id="{F0995AE9-D81D-AB48-9821-3C3E559DA5C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8133864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3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64" r:id="rId5"/>
    <p:sldLayoutId id="2147483665" r:id="rId6"/>
    <p:sldLayoutId id="2147483666" r:id="rId7"/>
    <p:sldLayoutId id="2147483669"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95" r:id="rId18"/>
    <p:sldLayoutId id="2147483678" r:id="rId19"/>
    <p:sldLayoutId id="2147483677" r:id="rId20"/>
    <p:sldLayoutId id="2147483679" r:id="rId21"/>
    <p:sldLayoutId id="2147483696" r:id="rId22"/>
    <p:sldLayoutId id="2147483680" r:id="rId23"/>
    <p:sldLayoutId id="2147483681"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orient="horz" pos="758" userDrawn="1">
          <p15:clr>
            <a:srgbClr val="F26B43"/>
          </p15:clr>
        </p15:guide>
        <p15:guide id="3" pos="476" userDrawn="1">
          <p15:clr>
            <a:srgbClr val="F26B43"/>
          </p15:clr>
        </p15:guide>
        <p15:guide id="4" pos="52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ia.org.hk/tc/legislative_framework/files/Chi_GL24_CPD.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ia.org.hk/tc/supervision/reg_ins_intermediaries/files/FAQ_CPD_12.06.2020rev_Chi.pdf"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EBCD5B-6308-3445-8070-C9CB1A1711F8}"/>
              </a:ext>
            </a:extLst>
          </p:cNvPr>
          <p:cNvSpPr>
            <a:spLocks noGrp="1"/>
          </p:cNvSpPr>
          <p:nvPr>
            <p:ph type="subTitle" idx="1"/>
          </p:nvPr>
        </p:nvSpPr>
        <p:spPr>
          <a:xfrm>
            <a:off x="755650" y="3145195"/>
            <a:ext cx="4392414" cy="322515"/>
          </a:xfrm>
        </p:spPr>
        <p:txBody>
          <a:bodyPr/>
          <a:lstStyle/>
          <a:p>
            <a:r>
              <a:rPr lang="zh-TW" altLang="en-US" dirty="0">
                <a:ea typeface="Microsoft JhengHei" panose="020B0604030504040204" pitchFamily="34" charset="-120"/>
              </a:rPr>
              <a:t>保險業監管局</a:t>
            </a:r>
            <a:endParaRPr lang="en-US" dirty="0">
              <a:ea typeface="Microsoft JhengHei" panose="020B0604030504040204" pitchFamily="34" charset="-120"/>
            </a:endParaRPr>
          </a:p>
        </p:txBody>
      </p:sp>
      <p:sp>
        <p:nvSpPr>
          <p:cNvPr id="3" name="Text Placeholder 2">
            <a:extLst>
              <a:ext uri="{FF2B5EF4-FFF2-40B4-BE49-F238E27FC236}">
                <a16:creationId xmlns:a16="http://schemas.microsoft.com/office/drawing/2014/main" id="{39BD7915-ABAD-7642-88D7-68DE4E099BBE}"/>
              </a:ext>
            </a:extLst>
          </p:cNvPr>
          <p:cNvSpPr>
            <a:spLocks noGrp="1"/>
          </p:cNvSpPr>
          <p:nvPr>
            <p:ph type="body" sz="quarter" idx="13"/>
          </p:nvPr>
        </p:nvSpPr>
        <p:spPr>
          <a:xfrm>
            <a:off x="755650" y="3481232"/>
            <a:ext cx="4949903" cy="275900"/>
          </a:xfrm>
        </p:spPr>
        <p:txBody>
          <a:bodyPr/>
          <a:lstStyle/>
          <a:p>
            <a:r>
              <a:rPr lang="ja-JP" altLang="en-US" dirty="0">
                <a:ea typeface="Microsoft JhengHei" panose="020B0604030504040204" pitchFamily="34" charset="-120"/>
              </a:rPr>
              <a:t>市場行為部</a:t>
            </a:r>
            <a:endParaRPr lang="en-US" dirty="0">
              <a:ea typeface="Microsoft JhengHei" panose="020B0604030504040204" pitchFamily="34" charset="-120"/>
            </a:endParaRPr>
          </a:p>
        </p:txBody>
      </p:sp>
      <p:sp>
        <p:nvSpPr>
          <p:cNvPr id="4" name="Text Placeholder 3">
            <a:extLst>
              <a:ext uri="{FF2B5EF4-FFF2-40B4-BE49-F238E27FC236}">
                <a16:creationId xmlns:a16="http://schemas.microsoft.com/office/drawing/2014/main" id="{7F989B41-614A-1F4F-81A2-4D696EB60399}"/>
              </a:ext>
            </a:extLst>
          </p:cNvPr>
          <p:cNvSpPr>
            <a:spLocks noGrp="1"/>
          </p:cNvSpPr>
          <p:nvPr>
            <p:ph type="body" sz="quarter" idx="14"/>
          </p:nvPr>
        </p:nvSpPr>
        <p:spPr/>
        <p:txBody>
          <a:bodyPr/>
          <a:lstStyle/>
          <a:p>
            <a:r>
              <a:rPr lang="ja-JP" altLang="en-US" dirty="0">
                <a:latin typeface="+mj-lt"/>
                <a:ea typeface="Microsoft JhengHei" panose="020B0604030504040204" pitchFamily="34" charset="-120"/>
              </a:rPr>
              <a:t>二零二一年六月</a:t>
            </a:r>
            <a:endParaRPr lang="en-US" dirty="0">
              <a:latin typeface="+mj-lt"/>
              <a:ea typeface="Microsoft JhengHei" panose="020B0604030504040204" pitchFamily="34" charset="-120"/>
            </a:endParaRPr>
          </a:p>
        </p:txBody>
      </p:sp>
      <p:sp>
        <p:nvSpPr>
          <p:cNvPr id="5" name="Text Placeholder 4">
            <a:extLst>
              <a:ext uri="{FF2B5EF4-FFF2-40B4-BE49-F238E27FC236}">
                <a16:creationId xmlns:a16="http://schemas.microsoft.com/office/drawing/2014/main" id="{59D613F5-B542-5F49-90B7-DA0F6B095FCC}"/>
              </a:ext>
            </a:extLst>
          </p:cNvPr>
          <p:cNvSpPr>
            <a:spLocks noGrp="1"/>
          </p:cNvSpPr>
          <p:nvPr>
            <p:ph type="body" sz="quarter" idx="17"/>
          </p:nvPr>
        </p:nvSpPr>
        <p:spPr>
          <a:xfrm>
            <a:off x="755650" y="1489332"/>
            <a:ext cx="4793812" cy="1141156"/>
          </a:xfrm>
        </p:spPr>
        <p:txBody>
          <a:bodyPr/>
          <a:lstStyle/>
          <a:p>
            <a:r>
              <a:rPr lang="zh-TW" altLang="en-US" dirty="0">
                <a:latin typeface="+mj-lt"/>
                <a:ea typeface="Microsoft JhengHei" panose="020B0604030504040204" pitchFamily="34" charset="-120"/>
              </a:rPr>
              <a:t>持續專業培訓知多</a:t>
            </a:r>
            <a:r>
              <a:rPr lang="en-US" altLang="zh-TW" dirty="0">
                <a:latin typeface="+mj-lt"/>
                <a:ea typeface="Microsoft JhengHei" panose="020B0604030504040204" pitchFamily="34" charset="-120"/>
              </a:rPr>
              <a:t>D</a:t>
            </a:r>
            <a:r>
              <a:rPr lang="zh-TW" altLang="en-US" dirty="0">
                <a:latin typeface="+mj-lt"/>
                <a:ea typeface="Microsoft JhengHei" panose="020B0604030504040204" pitchFamily="34" charset="-120"/>
              </a:rPr>
              <a:t>系</a:t>
            </a:r>
            <a:r>
              <a:rPr lang="zh-TW" altLang="en-US" dirty="0" smtClean="0">
                <a:latin typeface="+mj-lt"/>
                <a:ea typeface="Microsoft JhengHei" panose="020B0604030504040204" pitchFamily="34" charset="-120"/>
              </a:rPr>
              <a:t>列</a:t>
            </a:r>
            <a:endParaRPr lang="en-US" dirty="0" smtClean="0">
              <a:latin typeface="+mj-lt"/>
              <a:ea typeface="Microsoft JhengHei" panose="020B0604030504040204" pitchFamily="34" charset="-120"/>
            </a:endParaRPr>
          </a:p>
          <a:p>
            <a:r>
              <a:rPr lang="ja-JP" altLang="en-US" sz="1600" dirty="0">
                <a:ea typeface="Microsoft JhengHei" panose="020B0604030504040204" pitchFamily="34" charset="-120"/>
              </a:rPr>
              <a:t>短</a:t>
            </a:r>
            <a:r>
              <a:rPr lang="ja-JP" altLang="en-US" sz="1600" dirty="0" smtClean="0">
                <a:ea typeface="Microsoft JhengHei" panose="020B0604030504040204" pitchFamily="34" charset="-120"/>
              </a:rPr>
              <a:t>片</a:t>
            </a:r>
            <a:r>
              <a:rPr lang="en-US" altLang="ja-JP" sz="1600" dirty="0" smtClean="0">
                <a:latin typeface="+mj-lt"/>
                <a:ea typeface="Microsoft JhengHei" panose="020B0604030504040204" pitchFamily="34" charset="-120"/>
              </a:rPr>
              <a:t>11</a:t>
            </a:r>
          </a:p>
          <a:p>
            <a:pPr>
              <a:lnSpc>
                <a:spcPct val="100000"/>
              </a:lnSpc>
              <a:spcBef>
                <a:spcPts val="0"/>
              </a:spcBef>
            </a:pPr>
            <a:r>
              <a:rPr lang="zh-TW" altLang="en-US" sz="1600" dirty="0">
                <a:latin typeface="Arial" panose="020B0604020202020204" pitchFamily="34" charset="0"/>
                <a:cs typeface="Arial" panose="020B0604020202020204" pitchFamily="34" charset="0"/>
              </a:rPr>
              <a:t>個人持牌人必須妥善保存足夠的持續專業培訓活動的文件證</a:t>
            </a:r>
            <a:r>
              <a:rPr lang="zh-TW" altLang="en-US" sz="1600" dirty="0" smtClean="0">
                <a:latin typeface="Arial" panose="020B0604020202020204" pitchFamily="34" charset="0"/>
                <a:cs typeface="Arial" panose="020B0604020202020204" pitchFamily="34" charset="0"/>
              </a:rPr>
              <a:t>據</a:t>
            </a:r>
            <a:endParaRPr lang="en-US" sz="1600" dirty="0"/>
          </a:p>
        </p:txBody>
      </p:sp>
      <p:cxnSp>
        <p:nvCxnSpPr>
          <p:cNvPr id="6" name="Straight Connector 5">
            <a:extLst>
              <a:ext uri="{FF2B5EF4-FFF2-40B4-BE49-F238E27FC236}">
                <a16:creationId xmlns:a16="http://schemas.microsoft.com/office/drawing/2014/main" id="{A51D447D-37F2-4F44-B68F-7876C24DF320}"/>
              </a:ext>
            </a:extLst>
          </p:cNvPr>
          <p:cNvCxnSpPr>
            <a:cxnSpLocks/>
          </p:cNvCxnSpPr>
          <p:nvPr/>
        </p:nvCxnSpPr>
        <p:spPr>
          <a:xfrm>
            <a:off x="755650" y="2902899"/>
            <a:ext cx="4392414"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61379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2</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4705525" cy="536356"/>
          </a:xfrm>
          <a:prstGeom prst="rect">
            <a:avLst/>
          </a:prstGeom>
        </p:spPr>
        <p:txBody>
          <a:bodyPr lIns="0" tIns="36000" rIns="36000" bIns="108000" anchor="b">
            <a:no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個人持牌人必須妥善保存足夠的持續專業培訓活動的文件證據</a:t>
            </a:r>
            <a:endParaRPr lang="en-US" dirty="0"/>
          </a:p>
        </p:txBody>
      </p:sp>
      <p:sp>
        <p:nvSpPr>
          <p:cNvPr id="5"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61955" y="1981301"/>
            <a:ext cx="7511789" cy="341050"/>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根據</a:t>
            </a:r>
            <a:r>
              <a:rPr lang="zh-TW" altLang="en-US" dirty="0">
                <a:solidFill>
                  <a:srgbClr val="0069B5"/>
                </a:solidFill>
                <a:latin typeface="Arial" panose="020B0604020202020204" pitchFamily="34" charset="0"/>
                <a:cs typeface="Arial" panose="020B0604020202020204" pitchFamily="34" charset="0"/>
                <a:hlinkClick r:id="rId2"/>
              </a:rPr>
              <a:t>持牌保險中介人持續專業培訓指引（</a:t>
            </a:r>
            <a:r>
              <a:rPr lang="en-US" altLang="zh-TW" dirty="0">
                <a:solidFill>
                  <a:srgbClr val="0069B5"/>
                </a:solidFill>
                <a:latin typeface="Arial" panose="020B0604020202020204" pitchFamily="34" charset="0"/>
                <a:cs typeface="Arial" panose="020B0604020202020204" pitchFamily="34" charset="0"/>
                <a:hlinkClick r:id="rId2"/>
              </a:rPr>
              <a:t>《</a:t>
            </a:r>
            <a:r>
              <a:rPr lang="zh-TW" altLang="en-US" dirty="0">
                <a:solidFill>
                  <a:srgbClr val="0069B5"/>
                </a:solidFill>
                <a:latin typeface="Arial" panose="020B0604020202020204" pitchFamily="34" charset="0"/>
                <a:cs typeface="Arial" panose="020B0604020202020204" pitchFamily="34" charset="0"/>
                <a:hlinkClick r:id="rId2"/>
              </a:rPr>
              <a:t>指引</a:t>
            </a:r>
            <a:r>
              <a:rPr lang="en-US" altLang="zh-TW" dirty="0">
                <a:solidFill>
                  <a:srgbClr val="0069B5"/>
                </a:solidFill>
                <a:latin typeface="Arial" panose="020B0604020202020204" pitchFamily="34" charset="0"/>
                <a:cs typeface="Arial" panose="020B0604020202020204" pitchFamily="34" charset="0"/>
                <a:hlinkClick r:id="rId2"/>
              </a:rPr>
              <a:t>24》</a:t>
            </a:r>
            <a:r>
              <a:rPr lang="zh-TW" altLang="en-US" dirty="0">
                <a:solidFill>
                  <a:srgbClr val="0069B5"/>
                </a:solidFill>
                <a:latin typeface="Arial" panose="020B0604020202020204" pitchFamily="34" charset="0"/>
                <a:cs typeface="Arial" panose="020B0604020202020204" pitchFamily="34" charset="0"/>
                <a:hlinkClick r:id="rId2"/>
              </a:rPr>
              <a:t>）</a:t>
            </a:r>
            <a:r>
              <a:rPr lang="zh-TW" altLang="en-US" dirty="0">
                <a:solidFill>
                  <a:srgbClr val="0069B5"/>
                </a:solidFill>
                <a:latin typeface="Arial" panose="020B0604020202020204" pitchFamily="34" charset="0"/>
                <a:cs typeface="Arial" panose="020B0604020202020204" pitchFamily="34" charset="0"/>
              </a:rPr>
              <a:t>第</a:t>
            </a:r>
            <a:r>
              <a:rPr lang="en-US" altLang="zh-TW" dirty="0">
                <a:solidFill>
                  <a:srgbClr val="0069B5"/>
                </a:solidFill>
                <a:latin typeface="Arial" panose="020B0604020202020204" pitchFamily="34" charset="0"/>
                <a:cs typeface="Arial" panose="020B0604020202020204" pitchFamily="34" charset="0"/>
              </a:rPr>
              <a:t>3.7</a:t>
            </a:r>
            <a:r>
              <a:rPr lang="zh-TW" altLang="en-US" dirty="0">
                <a:solidFill>
                  <a:srgbClr val="0069B5"/>
                </a:solidFill>
                <a:latin typeface="Arial" panose="020B0604020202020204" pitchFamily="34" charset="0"/>
                <a:cs typeface="Arial" panose="020B0604020202020204" pitchFamily="34" charset="0"/>
              </a:rPr>
              <a:t>段：</a:t>
            </a:r>
            <a:endParaRPr lang="en-US" dirty="0">
              <a:solidFill>
                <a:srgbClr val="0069B5"/>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61955" y="2909898"/>
            <a:ext cx="7518094" cy="800561"/>
          </a:xfrm>
        </p:spPr>
        <p:txBody>
          <a:bodyPr/>
          <a:lstStyle/>
          <a:p>
            <a:pPr algn="just"/>
            <a:r>
              <a:rPr lang="zh-TW" altLang="en-US" sz="1600" b="1" dirty="0">
                <a:latin typeface="Arial" panose="020B0604020202020204" pitchFamily="34" charset="0"/>
                <a:cs typeface="Arial" panose="020B0604020202020204" pitchFamily="34" charset="0"/>
              </a:rPr>
              <a:t>個人持牌人須在相關評核期完結後最少</a:t>
            </a:r>
            <a:r>
              <a:rPr lang="en-US" altLang="zh-TW" sz="1600" b="1" dirty="0">
                <a:latin typeface="Arial" panose="020B0604020202020204" pitchFamily="34" charset="0"/>
                <a:cs typeface="Arial" panose="020B0604020202020204" pitchFamily="34" charset="0"/>
              </a:rPr>
              <a:t>3</a:t>
            </a:r>
            <a:r>
              <a:rPr lang="zh-TW" altLang="en-US" sz="1600" b="1" dirty="0">
                <a:latin typeface="Arial" panose="020B0604020202020204" pitchFamily="34" charset="0"/>
                <a:cs typeface="Arial" panose="020B0604020202020204" pitchFamily="34" charset="0"/>
              </a:rPr>
              <a:t>年內妥善保存足夠的文件證</a:t>
            </a:r>
            <a:r>
              <a:rPr lang="zh-TW" altLang="en-US" sz="1600" b="1" dirty="0" smtClean="0">
                <a:latin typeface="Arial" panose="020B0604020202020204" pitchFamily="34" charset="0"/>
                <a:cs typeface="Arial" panose="020B0604020202020204" pitchFamily="34" charset="0"/>
              </a:rPr>
              <a:t>據，</a:t>
            </a:r>
            <a:r>
              <a:rPr lang="zh-TW" altLang="en-US" sz="1600" b="1" dirty="0">
                <a:latin typeface="Arial" panose="020B0604020202020204" pitchFamily="34" charset="0"/>
                <a:cs typeface="Arial" panose="020B0604020202020204" pitchFamily="34" charset="0"/>
              </a:rPr>
              <a:t>以證明其參與或完成所有在其持續專業培訓聲明書上向保監局匯報的合資格持續專業培訓活動</a:t>
            </a:r>
            <a:r>
              <a:rPr lang="zh-TW" altLang="en-US" sz="1600" b="1" dirty="0" smtClean="0">
                <a:latin typeface="Arial" panose="020B0604020202020204" pitchFamily="34" charset="0"/>
                <a:cs typeface="Arial" panose="020B0604020202020204" pitchFamily="34" charset="0"/>
              </a:rPr>
              <a:t>。</a:t>
            </a:r>
            <a:endParaRPr lang="zh-TW" altLang="en-US" sz="1600" b="1" dirty="0">
              <a:latin typeface="Arial" panose="020B0604020202020204" pitchFamily="34" charset="0"/>
              <a:cs typeface="Arial" panose="020B0604020202020204" pitchFamily="34" charset="0"/>
            </a:endParaRPr>
          </a:p>
        </p:txBody>
      </p:sp>
      <p:sp>
        <p:nvSpPr>
          <p:cNvPr id="21" name="TextBox 20"/>
          <p:cNvSpPr txBox="1"/>
          <p:nvPr/>
        </p:nvSpPr>
        <p:spPr>
          <a:xfrm>
            <a:off x="5801932" y="2692142"/>
            <a:ext cx="65" cy="200055"/>
          </a:xfrm>
          <a:prstGeom prst="rect">
            <a:avLst/>
          </a:prstGeom>
          <a:noFill/>
        </p:spPr>
        <p:txBody>
          <a:bodyPr wrap="none" lIns="0" tIns="0" rIns="0" bIns="0" rtlCol="0">
            <a:spAutoFit/>
          </a:bodyPr>
          <a:lstStyle/>
          <a:p>
            <a:pPr algn="l"/>
            <a:endParaRPr lang="en-GB" sz="1300" dirty="0" err="1" smtClean="0"/>
          </a:p>
        </p:txBody>
      </p:sp>
    </p:spTree>
    <p:extLst>
      <p:ext uri="{BB962C8B-B14F-4D97-AF65-F5344CB8AC3E}">
        <p14:creationId xmlns:p14="http://schemas.microsoft.com/office/powerpoint/2010/main" val="138856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3</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1" y="289775"/>
            <a:ext cx="4661382" cy="536356"/>
          </a:xfrm>
          <a:prstGeom prst="rect">
            <a:avLst/>
          </a:prstGeom>
        </p:spPr>
        <p:txBody>
          <a:bodyPr lIns="0" tIns="36000" rIns="36000" bIns="108000" anchor="b">
            <a:no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個人持牌人必須妥善保存足夠的持續專業培訓活動的文件證據</a:t>
            </a:r>
            <a:endParaRPr lang="en-US" dirty="0"/>
          </a:p>
        </p:txBody>
      </p:sp>
      <p:sp>
        <p:nvSpPr>
          <p:cNvPr id="12"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1297197"/>
            <a:ext cx="3749546" cy="216197"/>
          </a:xfrm>
        </p:spPr>
        <p:txBody>
          <a:bodyPr/>
          <a:lstStyle/>
          <a:p>
            <a:pPr algn="just"/>
            <a:r>
              <a:rPr lang="zh-TW" altLang="en-US" sz="1600" b="1" dirty="0">
                <a:latin typeface="Arial" panose="020B0604020202020204" pitchFamily="34" charset="0"/>
                <a:cs typeface="Arial" panose="020B0604020202020204" pitchFamily="34" charset="0"/>
              </a:rPr>
              <a:t>第</a:t>
            </a:r>
            <a:r>
              <a:rPr lang="en-US" altLang="zh-TW" sz="1600" b="1" dirty="0">
                <a:latin typeface="Arial" panose="020B0604020202020204" pitchFamily="34" charset="0"/>
                <a:cs typeface="Arial" panose="020B0604020202020204" pitchFamily="34" charset="0"/>
              </a:rPr>
              <a:t>1</a:t>
            </a:r>
            <a:r>
              <a:rPr lang="zh-TW" altLang="en-US" sz="1600" b="1" dirty="0">
                <a:latin typeface="Arial" panose="020B0604020202020204" pitchFamily="34" charset="0"/>
                <a:cs typeface="Arial" panose="020B0604020202020204" pitchFamily="34" charset="0"/>
              </a:rPr>
              <a:t>類：獲批准的持續專業培訓活</a:t>
            </a:r>
            <a:r>
              <a:rPr lang="zh-TW" altLang="en-US" sz="1600" b="1" dirty="0" smtClean="0">
                <a:latin typeface="Arial" panose="020B0604020202020204" pitchFamily="34" charset="0"/>
                <a:cs typeface="Arial" panose="020B0604020202020204" pitchFamily="34" charset="0"/>
              </a:rPr>
              <a:t>動</a:t>
            </a:r>
            <a:endParaRPr lang="en-HK" sz="1600" b="1" dirty="0">
              <a:latin typeface="Arial" panose="020B0604020202020204" pitchFamily="34" charset="0"/>
              <a:cs typeface="Arial" panose="020B0604020202020204" pitchFamily="34" charset="0"/>
            </a:endParaRPr>
          </a:p>
        </p:txBody>
      </p:sp>
      <p:sp>
        <p:nvSpPr>
          <p:cNvPr id="13"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6288" y="1931206"/>
            <a:ext cx="3749546" cy="215900"/>
          </a:xfrm>
        </p:spPr>
        <p:txBody>
          <a:bodyPr/>
          <a:lstStyle/>
          <a:p>
            <a:pPr algn="just"/>
            <a:r>
              <a:rPr lang="zh-TW" altLang="en-US" sz="1600" b="1" dirty="0"/>
              <a:t>第</a:t>
            </a:r>
            <a:r>
              <a:rPr lang="en-US" altLang="zh-TW" sz="1600" b="1" dirty="0"/>
              <a:t>3</a:t>
            </a:r>
            <a:r>
              <a:rPr lang="zh-TW" altLang="en-US" sz="1600" b="1" dirty="0"/>
              <a:t>類：通過資歷架構評審的保險課</a:t>
            </a:r>
            <a:r>
              <a:rPr lang="zh-TW" altLang="en-US" sz="1600" b="1" dirty="0" smtClean="0"/>
              <a:t>程</a:t>
            </a:r>
            <a:endParaRPr lang="en-GB" sz="1600" b="1" dirty="0"/>
          </a:p>
        </p:txBody>
      </p:sp>
      <p:sp>
        <p:nvSpPr>
          <p:cNvPr id="14"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6288" y="2564918"/>
            <a:ext cx="3748908" cy="216197"/>
          </a:xfrm>
        </p:spPr>
        <p:txBody>
          <a:bodyPr/>
          <a:lstStyle/>
          <a:p>
            <a:pPr algn="just"/>
            <a:r>
              <a:rPr lang="zh-TW" altLang="en-US" sz="1600" b="1" dirty="0">
                <a:latin typeface="Arial" panose="020B0604020202020204" pitchFamily="34" charset="0"/>
                <a:cs typeface="Arial" panose="020B0604020202020204" pitchFamily="34" charset="0"/>
              </a:rPr>
              <a:t>第</a:t>
            </a:r>
            <a:r>
              <a:rPr lang="en-US" altLang="zh-TW" sz="1600" b="1" dirty="0">
                <a:latin typeface="Arial" panose="020B0604020202020204" pitchFamily="34" charset="0"/>
                <a:cs typeface="Arial" panose="020B0604020202020204" pitchFamily="34" charset="0"/>
              </a:rPr>
              <a:t>4</a:t>
            </a:r>
            <a:r>
              <a:rPr lang="zh-TW" altLang="en-US" sz="1600" b="1" dirty="0">
                <a:latin typeface="Arial" panose="020B0604020202020204" pitchFamily="34" charset="0"/>
                <a:cs typeface="Arial" panose="020B0604020202020204" pitchFamily="34" charset="0"/>
              </a:rPr>
              <a:t>類：其他通過資歷架構評審的課</a:t>
            </a:r>
            <a:r>
              <a:rPr lang="zh-TW" altLang="en-US" sz="1600" b="1" dirty="0" smtClean="0">
                <a:latin typeface="Arial" panose="020B0604020202020204" pitchFamily="34" charset="0"/>
                <a:cs typeface="Arial" panose="020B0604020202020204" pitchFamily="34" charset="0"/>
              </a:rPr>
              <a:t>程</a:t>
            </a:r>
            <a:endParaRPr lang="en-HK" sz="1600" b="1" dirty="0">
              <a:latin typeface="Arial" panose="020B0604020202020204" pitchFamily="34" charset="0"/>
              <a:cs typeface="Arial" panose="020B0604020202020204" pitchFamily="34" charset="0"/>
            </a:endParaRPr>
          </a:p>
        </p:txBody>
      </p:sp>
      <p:sp>
        <p:nvSpPr>
          <p:cNvPr id="15"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3198927"/>
            <a:ext cx="5279390" cy="500012"/>
          </a:xfrm>
        </p:spPr>
        <p:txBody>
          <a:bodyPr/>
          <a:lstStyle/>
          <a:p>
            <a:pPr algn="just"/>
            <a:r>
              <a:rPr lang="zh-TW" altLang="en-US" sz="1600" b="1" dirty="0"/>
              <a:t>第</a:t>
            </a:r>
            <a:r>
              <a:rPr lang="en-US" altLang="zh-TW" sz="1600" b="1" dirty="0"/>
              <a:t>7</a:t>
            </a:r>
            <a:r>
              <a:rPr lang="zh-TW" altLang="en-US" sz="1600" b="1" dirty="0"/>
              <a:t>類：由保監局、金融監管機構、執法機構、獨立法定機構或前自律規管機構舉辦的持續專業培訓活</a:t>
            </a:r>
            <a:r>
              <a:rPr lang="zh-TW" altLang="en-US" sz="1600" b="1" dirty="0" smtClean="0"/>
              <a:t>動</a:t>
            </a:r>
            <a:endParaRPr lang="en-GB" sz="1600" b="1" dirty="0"/>
          </a:p>
        </p:txBody>
      </p:sp>
      <p:sp>
        <p:nvSpPr>
          <p:cNvPr id="16"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6288" y="4116751"/>
            <a:ext cx="5278752" cy="499392"/>
          </a:xfrm>
        </p:spPr>
        <p:txBody>
          <a:bodyPr/>
          <a:lstStyle/>
          <a:p>
            <a:pPr algn="just"/>
            <a:r>
              <a:rPr lang="zh-TW" altLang="en-US" sz="1600" b="1" dirty="0"/>
              <a:t>第</a:t>
            </a:r>
            <a:r>
              <a:rPr lang="en-US" altLang="zh-TW" sz="1600" b="1" dirty="0"/>
              <a:t>8</a:t>
            </a:r>
            <a:r>
              <a:rPr lang="zh-TW" altLang="en-US" sz="1600" b="1" dirty="0"/>
              <a:t>類：由認可專業團體為其持續專業培訓計劃而舉辦或批准的持續專業培訓活</a:t>
            </a:r>
            <a:r>
              <a:rPr lang="zh-TW" altLang="en-US" sz="1600" b="1" dirty="0" smtClean="0"/>
              <a:t>動</a:t>
            </a:r>
            <a:endParaRPr lang="en-GB" sz="1600" b="1" dirty="0"/>
          </a:p>
        </p:txBody>
      </p:sp>
      <p:sp>
        <p:nvSpPr>
          <p:cNvPr id="21" name="TextBox 20"/>
          <p:cNvSpPr txBox="1"/>
          <p:nvPr/>
        </p:nvSpPr>
        <p:spPr>
          <a:xfrm>
            <a:off x="5801932" y="2692142"/>
            <a:ext cx="65" cy="200055"/>
          </a:xfrm>
          <a:prstGeom prst="rect">
            <a:avLst/>
          </a:prstGeom>
          <a:noFill/>
        </p:spPr>
        <p:txBody>
          <a:bodyPr wrap="none" lIns="0" tIns="0" rIns="0" bIns="0" rtlCol="0">
            <a:spAutoFit/>
          </a:bodyPr>
          <a:lstStyle/>
          <a:p>
            <a:pPr algn="l"/>
            <a:endParaRPr lang="en-GB" sz="1300" dirty="0" err="1" smtClean="0"/>
          </a:p>
        </p:txBody>
      </p:sp>
      <p:grpSp>
        <p:nvGrpSpPr>
          <p:cNvPr id="4" name="Group 3"/>
          <p:cNvGrpSpPr/>
          <p:nvPr/>
        </p:nvGrpSpPr>
        <p:grpSpPr>
          <a:xfrm>
            <a:off x="6416076" y="1297197"/>
            <a:ext cx="1875121" cy="3318946"/>
            <a:chOff x="6416076" y="1297197"/>
            <a:chExt cx="1875121" cy="3318946"/>
          </a:xfrm>
        </p:grpSpPr>
        <p:sp>
          <p:nvSpPr>
            <p:cNvPr id="20" name="Right Brace 19"/>
            <p:cNvSpPr/>
            <p:nvPr/>
          </p:nvSpPr>
          <p:spPr>
            <a:xfrm>
              <a:off x="6416076" y="1297197"/>
              <a:ext cx="318153" cy="3318946"/>
            </a:xfrm>
            <a:prstGeom prst="rightBrace">
              <a:avLst>
                <a:gd name="adj1" fmla="val 141918"/>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flipH="1">
              <a:off x="6848828" y="2848948"/>
              <a:ext cx="1442369" cy="215444"/>
            </a:xfrm>
            <a:prstGeom prst="rect">
              <a:avLst/>
            </a:prstGeom>
            <a:noFill/>
            <a:ln w="25400">
              <a:solidFill>
                <a:schemeClr val="accent1"/>
              </a:solidFill>
            </a:ln>
          </p:spPr>
          <p:txBody>
            <a:bodyPr wrap="square" lIns="0" tIns="0" rIns="0" bIns="0" rtlCol="0">
              <a:spAutoFit/>
            </a:bodyPr>
            <a:lstStyle/>
            <a:p>
              <a:pPr algn="ctr"/>
              <a:r>
                <a:rPr lang="zh-TW" altLang="en-US" sz="1400" b="1" dirty="0">
                  <a:solidFill>
                    <a:srgbClr val="0069B5"/>
                  </a:solidFill>
                  <a:latin typeface="Arial" panose="020B0604020202020204" pitchFamily="34" charset="0"/>
                  <a:cs typeface="Arial" panose="020B0604020202020204" pitchFamily="34" charset="0"/>
                </a:rPr>
                <a:t>出席紀錄／證</a:t>
              </a:r>
              <a:r>
                <a:rPr lang="zh-TW" altLang="en-US" sz="1400" b="1" dirty="0" smtClean="0">
                  <a:solidFill>
                    <a:srgbClr val="0069B5"/>
                  </a:solidFill>
                  <a:latin typeface="Arial" panose="020B0604020202020204" pitchFamily="34" charset="0"/>
                  <a:cs typeface="Arial" panose="020B0604020202020204" pitchFamily="34" charset="0"/>
                </a:rPr>
                <a:t>明書</a:t>
              </a:r>
              <a:endParaRPr lang="en-GB" sz="1300" b="1" dirty="0" err="1" smtClean="0">
                <a:solidFill>
                  <a:srgbClr val="0069B5"/>
                </a:solidFill>
              </a:endParaRPr>
            </a:p>
          </p:txBody>
        </p:sp>
      </p:grpSp>
    </p:spTree>
    <p:extLst>
      <p:ext uri="{BB962C8B-B14F-4D97-AF65-F5344CB8AC3E}">
        <p14:creationId xmlns:p14="http://schemas.microsoft.com/office/powerpoint/2010/main" val="219601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4</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4699219" cy="536356"/>
          </a:xfrm>
          <a:prstGeom prst="rect">
            <a:avLst/>
          </a:prstGeom>
        </p:spPr>
        <p:txBody>
          <a:bodyPr lIns="0" tIns="36000" rIns="36000" bIns="108000" anchor="b">
            <a:no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個人持牌人必須妥善保存足夠的持續專業培訓活動的文件證據</a:t>
            </a:r>
            <a:endParaRPr lang="en-US" dirty="0"/>
          </a:p>
        </p:txBody>
      </p:sp>
      <p:sp>
        <p:nvSpPr>
          <p:cNvPr id="13"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2337864"/>
            <a:ext cx="3749546" cy="215900"/>
          </a:xfrm>
        </p:spPr>
        <p:txBody>
          <a:bodyPr/>
          <a:lstStyle/>
          <a:p>
            <a:r>
              <a:rPr lang="zh-TW" altLang="en-US" sz="1600" b="1" dirty="0"/>
              <a:t>第</a:t>
            </a:r>
            <a:r>
              <a:rPr lang="en-US" altLang="zh-TW" sz="1600" b="1" dirty="0"/>
              <a:t>2</a:t>
            </a:r>
            <a:r>
              <a:rPr lang="zh-TW" altLang="en-US" sz="1600" b="1" dirty="0"/>
              <a:t>類：學位課程</a:t>
            </a:r>
            <a:endParaRPr lang="en-GB" sz="1600" b="1" dirty="0"/>
          </a:p>
        </p:txBody>
      </p:sp>
      <p:sp>
        <p:nvSpPr>
          <p:cNvPr id="14"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3188668"/>
            <a:ext cx="3748908" cy="216197"/>
          </a:xfrm>
        </p:spPr>
        <p:txBody>
          <a:bodyPr/>
          <a:lstStyle/>
          <a:p>
            <a:r>
              <a:rPr lang="zh-TW" altLang="en-US" sz="1600" b="1" dirty="0"/>
              <a:t>第</a:t>
            </a:r>
            <a:r>
              <a:rPr lang="en-US" altLang="zh-TW" sz="1600" b="1" dirty="0"/>
              <a:t>5</a:t>
            </a:r>
            <a:r>
              <a:rPr lang="zh-TW" altLang="en-US" sz="1600" b="1" dirty="0"/>
              <a:t>類：為獲取指定資格的進修</a:t>
            </a:r>
            <a:endParaRPr lang="en-GB" sz="1600" b="1" dirty="0"/>
          </a:p>
        </p:txBody>
      </p:sp>
      <p:sp>
        <p:nvSpPr>
          <p:cNvPr id="21" name="TextBox 20"/>
          <p:cNvSpPr txBox="1"/>
          <p:nvPr/>
        </p:nvSpPr>
        <p:spPr>
          <a:xfrm>
            <a:off x="5801932" y="2692142"/>
            <a:ext cx="65" cy="200055"/>
          </a:xfrm>
          <a:prstGeom prst="rect">
            <a:avLst/>
          </a:prstGeom>
          <a:noFill/>
        </p:spPr>
        <p:txBody>
          <a:bodyPr wrap="none" lIns="0" tIns="0" rIns="0" bIns="0" rtlCol="0">
            <a:spAutoFit/>
          </a:bodyPr>
          <a:lstStyle/>
          <a:p>
            <a:pPr algn="l"/>
            <a:endParaRPr lang="en-GB" sz="1300" dirty="0" err="1" smtClean="0"/>
          </a:p>
        </p:txBody>
      </p:sp>
      <p:sp>
        <p:nvSpPr>
          <p:cNvPr id="17" name="TextBox 16"/>
          <p:cNvSpPr txBox="1"/>
          <p:nvPr/>
        </p:nvSpPr>
        <p:spPr>
          <a:xfrm flipH="1">
            <a:off x="6118315" y="2261255"/>
            <a:ext cx="2071583" cy="430887"/>
          </a:xfrm>
          <a:prstGeom prst="rect">
            <a:avLst/>
          </a:prstGeom>
          <a:noFill/>
          <a:ln w="25400">
            <a:solidFill>
              <a:schemeClr val="accent1"/>
            </a:solidFill>
          </a:ln>
        </p:spPr>
        <p:txBody>
          <a:bodyPr wrap="square" lIns="0" tIns="0" rIns="0" bIns="0" rtlCol="0">
            <a:spAutoFit/>
          </a:bodyPr>
          <a:lstStyle/>
          <a:p>
            <a:pPr algn="ctr"/>
            <a:r>
              <a:rPr lang="zh-TW" altLang="en-US" sz="1400" b="1" dirty="0">
                <a:solidFill>
                  <a:srgbClr val="0069B5"/>
                </a:solidFill>
                <a:latin typeface="Arial" panose="020B0604020202020204" pitchFamily="34" charset="0"/>
                <a:cs typeface="Arial" panose="020B0604020202020204" pitchFamily="34" charset="0"/>
              </a:rPr>
              <a:t>出席紀錄／證明</a:t>
            </a:r>
            <a:r>
              <a:rPr lang="zh-TW" altLang="en-US" sz="1400" b="1" dirty="0" smtClean="0">
                <a:solidFill>
                  <a:srgbClr val="0069B5"/>
                </a:solidFill>
                <a:latin typeface="Arial" panose="020B0604020202020204" pitchFamily="34" charset="0"/>
                <a:cs typeface="Arial" panose="020B0604020202020204" pitchFamily="34" charset="0"/>
              </a:rPr>
              <a:t>書、</a:t>
            </a:r>
            <a:r>
              <a:rPr lang="zh-TW" altLang="en-US" sz="1400" b="1" dirty="0">
                <a:solidFill>
                  <a:srgbClr val="0069B5"/>
                </a:solidFill>
                <a:latin typeface="Arial" panose="020B0604020202020204" pitchFamily="34" charset="0"/>
                <a:cs typeface="Arial" panose="020B0604020202020204" pitchFamily="34" charset="0"/>
              </a:rPr>
              <a:t>畢業證書或功課評核報告</a:t>
            </a:r>
            <a:endParaRPr lang="en-GB" sz="1300" b="1" dirty="0" err="1" smtClean="0">
              <a:solidFill>
                <a:srgbClr val="0069B5"/>
              </a:solidFill>
            </a:endParaRPr>
          </a:p>
        </p:txBody>
      </p:sp>
      <p:cxnSp>
        <p:nvCxnSpPr>
          <p:cNvPr id="18" name="Straight Arrow Connector 17"/>
          <p:cNvCxnSpPr/>
          <p:nvPr/>
        </p:nvCxnSpPr>
        <p:spPr>
          <a:xfrm>
            <a:off x="2610770" y="2480202"/>
            <a:ext cx="350754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6118317" y="3128181"/>
            <a:ext cx="2071581" cy="430887"/>
          </a:xfrm>
          <a:prstGeom prst="rect">
            <a:avLst/>
          </a:prstGeom>
          <a:noFill/>
          <a:ln w="25400">
            <a:solidFill>
              <a:schemeClr val="accent1"/>
            </a:solidFill>
          </a:ln>
        </p:spPr>
        <p:txBody>
          <a:bodyPr wrap="square" lIns="0" tIns="0" rIns="0" bIns="0" rtlCol="0">
            <a:spAutoFit/>
          </a:bodyPr>
          <a:lstStyle/>
          <a:p>
            <a:pPr algn="ctr"/>
            <a:r>
              <a:rPr lang="zh-TW" altLang="en-US" sz="1400" b="1" dirty="0">
                <a:solidFill>
                  <a:srgbClr val="0069B5"/>
                </a:solidFill>
                <a:latin typeface="Arial" panose="020B0604020202020204" pitchFamily="34" charset="0"/>
                <a:cs typeface="Arial" panose="020B0604020202020204" pitchFamily="34" charset="0"/>
              </a:rPr>
              <a:t>載有考試日期及「考試成績及格」字樣的證明</a:t>
            </a:r>
            <a:r>
              <a:rPr lang="zh-TW" altLang="en-US" sz="1400" b="1" dirty="0" smtClean="0">
                <a:solidFill>
                  <a:srgbClr val="0069B5"/>
                </a:solidFill>
                <a:latin typeface="Arial" panose="020B0604020202020204" pitchFamily="34" charset="0"/>
                <a:cs typeface="Arial" panose="020B0604020202020204" pitchFamily="34" charset="0"/>
              </a:rPr>
              <a:t>書</a:t>
            </a:r>
            <a:endParaRPr lang="en-GB" sz="1300" b="1" dirty="0" err="1" smtClean="0">
              <a:solidFill>
                <a:srgbClr val="0069B5"/>
              </a:solidFill>
            </a:endParaRPr>
          </a:p>
        </p:txBody>
      </p:sp>
      <p:cxnSp>
        <p:nvCxnSpPr>
          <p:cNvPr id="23" name="Straight Arrow Connector 22"/>
          <p:cNvCxnSpPr/>
          <p:nvPr/>
        </p:nvCxnSpPr>
        <p:spPr>
          <a:xfrm>
            <a:off x="3819564" y="3331794"/>
            <a:ext cx="229875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59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5</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5537944" cy="536356"/>
          </a:xfrm>
          <a:prstGeom prst="rect">
            <a:avLst/>
          </a:prstGeom>
        </p:spPr>
        <p:txBody>
          <a:bodyPr lIns="0" tIns="36000" rIns="36000" bIns="108000" anchor="b">
            <a:no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合規核查</a:t>
            </a:r>
            <a:endParaRPr lang="en-US" dirty="0"/>
          </a:p>
        </p:txBody>
      </p:sp>
      <p:sp>
        <p:nvSpPr>
          <p:cNvPr id="21" name="TextBox 20"/>
          <p:cNvSpPr txBox="1"/>
          <p:nvPr/>
        </p:nvSpPr>
        <p:spPr>
          <a:xfrm>
            <a:off x="5801932" y="2692142"/>
            <a:ext cx="65" cy="200055"/>
          </a:xfrm>
          <a:prstGeom prst="rect">
            <a:avLst/>
          </a:prstGeom>
          <a:noFill/>
        </p:spPr>
        <p:txBody>
          <a:bodyPr wrap="none" lIns="0" tIns="0" rIns="0" bIns="0" rtlCol="0">
            <a:spAutoFit/>
          </a:bodyPr>
          <a:lstStyle/>
          <a:p>
            <a:pPr algn="l"/>
            <a:endParaRPr lang="en-GB" sz="1300" dirty="0" err="1" smtClean="0"/>
          </a:p>
        </p:txBody>
      </p:sp>
      <p:sp>
        <p:nvSpPr>
          <p:cNvPr id="3" name="Text Placeholder 2"/>
          <p:cNvSpPr>
            <a:spLocks noGrp="1"/>
          </p:cNvSpPr>
          <p:nvPr>
            <p:ph type="body" idx="1"/>
          </p:nvPr>
        </p:nvSpPr>
        <p:spPr>
          <a:xfrm>
            <a:off x="755650" y="2614755"/>
            <a:ext cx="7518094" cy="354827"/>
          </a:xfrm>
        </p:spPr>
        <p:txBody>
          <a:bodyPr/>
          <a:lstStyle/>
          <a:p>
            <a:r>
              <a:rPr lang="zh-TW" altLang="en-US" dirty="0"/>
              <a:t>個人持牌人須應保監局要求，迅速向保監局提供該等證據以供合規核查。</a:t>
            </a:r>
            <a:endParaRPr lang="en-GB" dirty="0"/>
          </a:p>
        </p:txBody>
      </p:sp>
    </p:spTree>
    <p:extLst>
      <p:ext uri="{BB962C8B-B14F-4D97-AF65-F5344CB8AC3E}">
        <p14:creationId xmlns:p14="http://schemas.microsoft.com/office/powerpoint/2010/main" val="4285700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4636158" cy="536356"/>
          </a:xfrm>
        </p:spPr>
        <p:txBody>
          <a:bodyPr>
            <a:noAutofit/>
          </a:bodyPr>
          <a:lstStyle/>
          <a:p>
            <a:r>
              <a:rPr lang="zh-TW" altLang="en-US" dirty="0">
                <a:latin typeface="Arial" panose="020B0604020202020204" pitchFamily="34" charset="0"/>
                <a:cs typeface="Arial" panose="020B0604020202020204" pitchFamily="34" charset="0"/>
              </a:rPr>
              <a:t>如我遺失出席證明或任何文件證據，應向甚麼機構申請重發？</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1" y="3225284"/>
            <a:ext cx="7284764" cy="317775"/>
          </a:xfrm>
        </p:spPr>
        <p:txBody>
          <a:bodyPr/>
          <a:lstStyle/>
          <a:p>
            <a:pPr algn="just"/>
            <a:r>
              <a:rPr lang="zh-TW" altLang="en-US" dirty="0">
                <a:solidFill>
                  <a:srgbClr val="0069B5"/>
                </a:solidFill>
                <a:latin typeface="Arial" panose="020B0604020202020204" pitchFamily="34" charset="0"/>
                <a:cs typeface="Arial" panose="020B0604020202020204" pitchFamily="34" charset="0"/>
              </a:rPr>
              <a:t>因此，個人持牌人應直接與有關持續專業培訓活動提供者聯絡。</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6</a:t>
            </a:fld>
            <a:endParaRPr lang="en-US" dirty="0"/>
          </a:p>
        </p:txBody>
      </p:sp>
      <p:sp>
        <p:nvSpPr>
          <p:cNvPr id="8"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4030840"/>
            <a:ext cx="7284764" cy="341050"/>
          </a:xfrm>
        </p:spPr>
        <p:txBody>
          <a:bodyPr/>
          <a:lstStyle/>
          <a:p>
            <a:pPr algn="just"/>
            <a:r>
              <a:rPr lang="zh-TW" altLang="en-US" dirty="0" smtClean="0">
                <a:solidFill>
                  <a:srgbClr val="0069B5"/>
                </a:solidFill>
                <a:latin typeface="Arial" panose="020B0604020202020204" pitchFamily="34" charset="0"/>
                <a:cs typeface="Arial" panose="020B0604020202020204" pitchFamily="34" charset="0"/>
              </a:rPr>
              <a:t>詳</a:t>
            </a:r>
            <a:r>
              <a:rPr lang="zh-TW" altLang="en-US" dirty="0">
                <a:solidFill>
                  <a:srgbClr val="0069B5"/>
                </a:solidFill>
                <a:latin typeface="Arial" panose="020B0604020202020204" pitchFamily="34" charset="0"/>
                <a:cs typeface="Arial" panose="020B0604020202020204" pitchFamily="34" charset="0"/>
              </a:rPr>
              <a:t>情請參閱</a:t>
            </a:r>
            <a:r>
              <a:rPr lang="zh-TW" altLang="en-US" dirty="0">
                <a:solidFill>
                  <a:srgbClr val="0069B5"/>
                </a:solidFill>
                <a:latin typeface="Arial" panose="020B0604020202020204" pitchFamily="34" charset="0"/>
                <a:cs typeface="Arial" panose="020B0604020202020204" pitchFamily="34" charset="0"/>
                <a:hlinkClick r:id="rId2"/>
              </a:rPr>
              <a:t>與持續專業培訓相關的常見問題</a:t>
            </a:r>
            <a:r>
              <a:rPr lang="en-US" altLang="zh-TW" dirty="0" smtClean="0">
                <a:solidFill>
                  <a:srgbClr val="0069B5"/>
                </a:solidFill>
                <a:latin typeface="Arial" panose="020B0604020202020204" pitchFamily="34" charset="0"/>
                <a:cs typeface="Arial" panose="020B0604020202020204" pitchFamily="34" charset="0"/>
              </a:rPr>
              <a:t>Q10</a:t>
            </a:r>
            <a:r>
              <a:rPr lang="zh-TW" altLang="en-US" dirty="0" smtClean="0">
                <a:solidFill>
                  <a:srgbClr val="0069B5"/>
                </a:solidFill>
                <a:latin typeface="Arial" panose="020B0604020202020204" pitchFamily="34" charset="0"/>
                <a:cs typeface="Arial" panose="020B0604020202020204" pitchFamily="34" charset="0"/>
              </a:rPr>
              <a:t>。</a:t>
            </a:r>
            <a:endParaRPr lang="en-US" dirty="0">
              <a:solidFill>
                <a:srgbClr val="0069B5"/>
              </a:solidFill>
              <a:latin typeface="Arial" panose="020B0604020202020204" pitchFamily="34" charset="0"/>
              <a:cs typeface="Arial" panose="020B0604020202020204" pitchFamily="34" charset="0"/>
            </a:endParaRPr>
          </a:p>
        </p:txBody>
      </p:sp>
      <p:sp>
        <p:nvSpPr>
          <p:cNvPr id="11"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505631"/>
            <a:ext cx="7284764" cy="1231872"/>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持續專業培訓出席證明書（或出席紀錄）由提供合資格持續專業培訓活動的提供者發出。持續專業培訓活動提供者通常能夠按個人持牌人提出的要求，重發持續專業培訓出席證明書（或出席紀錄），而活動提供者可能就此收取行政費用。</a:t>
            </a:r>
            <a:endParaRPr lang="en-US" dirty="0">
              <a:solidFill>
                <a:srgbClr val="0069B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944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C8273-B700-1947-9FBB-1F3E029AEC53}"/>
              </a:ext>
            </a:extLst>
          </p:cNvPr>
          <p:cNvSpPr txBox="1">
            <a:spLocks/>
          </p:cNvSpPr>
          <p:nvPr/>
        </p:nvSpPr>
        <p:spPr>
          <a:xfrm>
            <a:off x="745395" y="1578848"/>
            <a:ext cx="5384238" cy="624152"/>
          </a:xfrm>
          <a:prstGeom prst="rect">
            <a:avLst/>
          </a:prstGeom>
        </p:spPr>
        <p:txBody>
          <a:bodyPr vert="horz" lIns="0" tIns="31107" rIns="62215" bIns="31107"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zh-TW" altLang="en-US" sz="2400" b="1" dirty="0" smtClean="0">
                <a:solidFill>
                  <a:schemeClr val="bg1"/>
                </a:solidFill>
                <a:latin typeface="Arial" panose="020B0604020202020204" pitchFamily="34" charset="0"/>
                <a:cs typeface="Arial" panose="020B0604020202020204" pitchFamily="34" charset="0"/>
              </a:rPr>
              <a:t>請</a:t>
            </a:r>
            <a:r>
              <a:rPr lang="zh-TW" altLang="en-US" sz="2400" b="1" dirty="0">
                <a:solidFill>
                  <a:schemeClr val="bg1"/>
                </a:solidFill>
                <a:latin typeface="Arial" panose="020B0604020202020204" pitchFamily="34" charset="0"/>
                <a:cs typeface="Arial" panose="020B0604020202020204" pitchFamily="34" charset="0"/>
              </a:rPr>
              <a:t>參閱保監局網站內的「持續專業培訓規定」專頁以獲得更多資</a:t>
            </a:r>
            <a:r>
              <a:rPr lang="zh-TW" altLang="en-US" sz="2400" b="1" dirty="0" smtClean="0">
                <a:solidFill>
                  <a:schemeClr val="bg1"/>
                </a:solidFill>
                <a:latin typeface="Arial" panose="020B0604020202020204" pitchFamily="34" charset="0"/>
                <a:cs typeface="Arial" panose="020B0604020202020204" pitchFamily="34" charset="0"/>
              </a:rPr>
              <a:t>訊。</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D0CA2F3-FAF7-D14E-8D91-BC7147EDF5B6}"/>
              </a:ext>
            </a:extLst>
          </p:cNvPr>
          <p:cNvSpPr/>
          <p:nvPr/>
        </p:nvSpPr>
        <p:spPr>
          <a:xfrm>
            <a:off x="1023409" y="256544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23" name="Rectangle 22">
            <a:extLst>
              <a:ext uri="{FF2B5EF4-FFF2-40B4-BE49-F238E27FC236}">
                <a16:creationId xmlns:a16="http://schemas.microsoft.com/office/drawing/2014/main" id="{B118D8A6-D451-734D-BD6A-8FCAC5598EC8}"/>
              </a:ext>
            </a:extLst>
          </p:cNvPr>
          <p:cNvSpPr/>
          <p:nvPr/>
        </p:nvSpPr>
        <p:spPr>
          <a:xfrm>
            <a:off x="1041229" y="3018995"/>
            <a:ext cx="4192923" cy="205184"/>
          </a:xfrm>
          <a:prstGeom prst="rect">
            <a:avLst/>
          </a:prstGeom>
        </p:spPr>
        <p:txBody>
          <a:bodyPr wrap="square" lIns="0" tIns="0" rIns="0" bIns="0">
            <a:spAutoFit/>
          </a:bodyPr>
          <a:lstStyle/>
          <a:p>
            <a:pPr>
              <a:lnSpc>
                <a:spcPts val="1600"/>
              </a:lnSpc>
            </a:pPr>
            <a:r>
              <a:rPr lang="en-GB" sz="1200" dirty="0" smtClean="0">
                <a:solidFill>
                  <a:schemeClr val="bg1"/>
                </a:solidFill>
                <a:latin typeface="Arial" panose="020B0604020202020204" pitchFamily="34" charset="0"/>
                <a:cs typeface="Arial" panose="020B0604020202020204" pitchFamily="34" charset="0"/>
              </a:rPr>
              <a:t>www.ia.org.hk/tc/supervision/reg_ins_intermediaries/cpd.html</a:t>
            </a:r>
            <a:endParaRPr lang="en-HK" sz="1200"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45395" y="2551208"/>
            <a:ext cx="231849" cy="231849"/>
          </a:xfrm>
          <a:prstGeom prst="rect">
            <a:avLst/>
          </a:prstGeom>
        </p:spPr>
      </p:pic>
      <p:pic>
        <p:nvPicPr>
          <p:cNvPr id="13" name="Picture 12">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51955" y="3005633"/>
            <a:ext cx="231849" cy="231849"/>
          </a:xfrm>
          <a:prstGeom prst="rect">
            <a:avLst/>
          </a:prstGeom>
        </p:spPr>
      </p:pic>
    </p:spTree>
    <p:extLst>
      <p:ext uri="{BB962C8B-B14F-4D97-AF65-F5344CB8AC3E}">
        <p14:creationId xmlns:p14="http://schemas.microsoft.com/office/powerpoint/2010/main" val="1712520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586164"/>
      </a:dk1>
      <a:lt1>
        <a:srgbClr val="FFFFFF"/>
      </a:lt1>
      <a:dk2>
        <a:srgbClr val="566164"/>
      </a:dk2>
      <a:lt2>
        <a:srgbClr val="FEFFFE"/>
      </a:lt2>
      <a:accent1>
        <a:srgbClr val="0069B3"/>
      </a:accent1>
      <a:accent2>
        <a:srgbClr val="A2C511"/>
      </a:accent2>
      <a:accent3>
        <a:srgbClr val="F07C03"/>
      </a:accent3>
      <a:accent4>
        <a:srgbClr val="9061A5"/>
      </a:accent4>
      <a:accent5>
        <a:srgbClr val="F9C31E"/>
      </a:accent5>
      <a:accent6>
        <a:srgbClr val="D952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3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E27EC3-DB5B-453D-9C62-BEA946FAE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68A839F-4424-42E2-8A1C-1798C2BF3003}">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CFF4C84D-1C9F-4AFE-A568-B2278D8EFE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1997</TotalTime>
  <Words>698</Words>
  <Application>Microsoft Office PowerPoint</Application>
  <PresentationFormat>On-screen Show (16:9)</PresentationFormat>
  <Paragraphs>35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Microsoft JhengHei</vt:lpstr>
      <vt:lpstr>Microsoft JhengHei</vt:lpstr>
      <vt:lpstr>Arial</vt:lpstr>
      <vt:lpstr>Calibri</vt:lpstr>
      <vt:lpstr>Office Theme</vt:lpstr>
      <vt:lpstr>PowerPoint Presentation</vt:lpstr>
      <vt:lpstr>PowerPoint Presentation</vt:lpstr>
      <vt:lpstr>PowerPoint Presentation</vt:lpstr>
      <vt:lpstr>PowerPoint Presentation</vt:lpstr>
      <vt:lpstr>PowerPoint Presentation</vt:lpstr>
      <vt:lpstr>如我遺失出席證明或任何文件證據，應向甚麼機構申請重發？</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Tse</dc:creator>
  <cp:lastModifiedBy>Pete Tse</cp:lastModifiedBy>
  <cp:revision>168</cp:revision>
  <dcterms:created xsi:type="dcterms:W3CDTF">2019-08-16T08:46:05Z</dcterms:created>
  <dcterms:modified xsi:type="dcterms:W3CDTF">2021-06-23T09:22:31Z</dcterms:modified>
</cp:coreProperties>
</file>